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3.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4.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8.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343" r:id="rId2"/>
    <p:sldId id="483" r:id="rId3"/>
    <p:sldId id="473" r:id="rId4"/>
    <p:sldId id="448" r:id="rId5"/>
    <p:sldId id="449" r:id="rId6"/>
    <p:sldId id="451" r:id="rId7"/>
    <p:sldId id="453" r:id="rId8"/>
    <p:sldId id="484" r:id="rId9"/>
    <p:sldId id="457" r:id="rId10"/>
    <p:sldId id="485" r:id="rId11"/>
    <p:sldId id="455" r:id="rId12"/>
    <p:sldId id="471" r:id="rId13"/>
    <p:sldId id="486" r:id="rId14"/>
    <p:sldId id="456" r:id="rId15"/>
    <p:sldId id="463" r:id="rId16"/>
    <p:sldId id="505" r:id="rId17"/>
    <p:sldId id="488" r:id="rId18"/>
    <p:sldId id="489" r:id="rId19"/>
    <p:sldId id="490" r:id="rId20"/>
    <p:sldId id="491" r:id="rId21"/>
    <p:sldId id="496" r:id="rId22"/>
    <p:sldId id="497" r:id="rId23"/>
    <p:sldId id="498" r:id="rId24"/>
    <p:sldId id="499" r:id="rId25"/>
    <p:sldId id="500" r:id="rId26"/>
    <p:sldId id="501" r:id="rId27"/>
    <p:sldId id="504" r:id="rId28"/>
    <p:sldId id="503" r:id="rId29"/>
    <p:sldId id="476" r:id="rId30"/>
    <p:sldId id="506" r:id="rId31"/>
    <p:sldId id="447" r:id="rId32"/>
  </p:sldIdLst>
  <p:sldSz cx="9144000" cy="5143500" type="screen16x9"/>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guide id="3" orient="horz" pos="2208">
          <p15:clr>
            <a:srgbClr val="A4A3A4"/>
          </p15:clr>
        </p15:guide>
        <p15:guide id="4" pos="2909">
          <p15:clr>
            <a:srgbClr val="A4A3A4"/>
          </p15:clr>
        </p15:guide>
        <p15:guide id="5" orient="horz" pos="4010">
          <p15:clr>
            <a:srgbClr val="A4A3A4"/>
          </p15:clr>
        </p15:guide>
        <p15:guide id="6" orient="horz" pos="3024">
          <p15:clr>
            <a:srgbClr val="A4A3A4"/>
          </p15:clr>
        </p15:guide>
        <p15:guide id="7" pos="1749">
          <p15:clr>
            <a:srgbClr val="A4A3A4"/>
          </p15:clr>
        </p15:guide>
        <p15:guide id="8"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67" autoAdjust="0"/>
    <p:restoredTop sz="89648" autoAdjust="0"/>
  </p:normalViewPr>
  <p:slideViewPr>
    <p:cSldViewPr>
      <p:cViewPr varScale="1">
        <p:scale>
          <a:sx n="131" d="100"/>
          <a:sy n="131" d="100"/>
        </p:scale>
        <p:origin x="786" y="11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92" d="100"/>
          <a:sy n="92" d="100"/>
        </p:scale>
        <p:origin x="-3732" y="-102"/>
      </p:cViewPr>
      <p:guideLst>
        <p:guide orient="horz" pos="2928"/>
        <p:guide pos="2208"/>
        <p:guide orient="horz" pos="2208"/>
        <p:guide pos="2909"/>
        <p:guide orient="horz" pos="4010"/>
        <p:guide orient="horz" pos="3024"/>
        <p:guide pos="1749"/>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9F7629-F5AF-4253-B1DC-3A8A2D6F065E}"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05EF283C-BBDE-468C-936C-716ADE8111FB}">
      <dgm:prSet phldrT="[Text]"/>
      <dgm:spPr>
        <a:solidFill>
          <a:schemeClr val="tx2">
            <a:lumMod val="20000"/>
            <a:lumOff val="80000"/>
          </a:schemeClr>
        </a:solidFill>
      </dgm:spPr>
      <dgm:t>
        <a:bodyPr/>
        <a:lstStyle/>
        <a:p>
          <a:r>
            <a:rPr lang="en-US"/>
            <a:t>Drive Applications</a:t>
          </a:r>
          <a:endParaRPr lang="en-US" dirty="0"/>
        </a:p>
      </dgm:t>
    </dgm:pt>
    <dgm:pt modelId="{3630AB3A-ABAF-437A-8F20-5A5CADAB8EB1}" type="parTrans" cxnId="{CEA5FE8C-4436-4805-A853-3B8BCB414F67}">
      <dgm:prSet/>
      <dgm:spPr/>
      <dgm:t>
        <a:bodyPr/>
        <a:lstStyle/>
        <a:p>
          <a:endParaRPr lang="en-US"/>
        </a:p>
      </dgm:t>
    </dgm:pt>
    <dgm:pt modelId="{E6D33F5D-A097-4E57-AC89-4BFE5F5C30BD}" type="sibTrans" cxnId="{CEA5FE8C-4436-4805-A853-3B8BCB414F67}">
      <dgm:prSet/>
      <dgm:spPr/>
      <dgm:t>
        <a:bodyPr/>
        <a:lstStyle/>
        <a:p>
          <a:endParaRPr lang="en-US"/>
        </a:p>
      </dgm:t>
    </dgm:pt>
    <dgm:pt modelId="{64EB3DF7-6F01-4117-AA42-80354D4D1D91}">
      <dgm:prSet phldrT="[Text]"/>
      <dgm:spPr/>
      <dgm:t>
        <a:bodyPr/>
        <a:lstStyle/>
        <a:p>
          <a:r>
            <a:rPr lang="en-US" dirty="0"/>
            <a:t>Where are drives used?</a:t>
          </a:r>
        </a:p>
      </dgm:t>
    </dgm:pt>
    <dgm:pt modelId="{A3AEAF25-0926-4B69-B77C-67BEECCAEFB7}" type="parTrans" cxnId="{14C97042-6FEA-4F48-88B7-0B7D805EAB6A}">
      <dgm:prSet/>
      <dgm:spPr/>
      <dgm:t>
        <a:bodyPr/>
        <a:lstStyle/>
        <a:p>
          <a:endParaRPr lang="en-US"/>
        </a:p>
      </dgm:t>
    </dgm:pt>
    <dgm:pt modelId="{FCBFD870-FD2F-4B51-96CA-1E4DE0F23AA9}" type="sibTrans" cxnId="{14C97042-6FEA-4F48-88B7-0B7D805EAB6A}">
      <dgm:prSet/>
      <dgm:spPr/>
      <dgm:t>
        <a:bodyPr/>
        <a:lstStyle/>
        <a:p>
          <a:endParaRPr lang="en-US"/>
        </a:p>
      </dgm:t>
    </dgm:pt>
    <dgm:pt modelId="{EB34117E-0EBE-4E62-ABC2-3E0D20F7DF0C}">
      <dgm:prSet phldrT="[Text]"/>
      <dgm:spPr/>
      <dgm:t>
        <a:bodyPr/>
        <a:lstStyle/>
        <a:p>
          <a:r>
            <a:rPr lang="en-US" dirty="0" err="1"/>
            <a:t>Bonitron</a:t>
          </a:r>
          <a:endParaRPr lang="en-US" dirty="0"/>
        </a:p>
      </dgm:t>
    </dgm:pt>
    <dgm:pt modelId="{D6048CA5-3B4A-48E2-817F-7B3A3365F985}" type="parTrans" cxnId="{1EBDE67D-CC1B-4FF2-AE71-710AC55296DE}">
      <dgm:prSet/>
      <dgm:spPr/>
      <dgm:t>
        <a:bodyPr/>
        <a:lstStyle/>
        <a:p>
          <a:endParaRPr lang="en-US"/>
        </a:p>
      </dgm:t>
    </dgm:pt>
    <dgm:pt modelId="{B386EC4D-2FC3-4DA9-B624-C3176D87A906}" type="sibTrans" cxnId="{1EBDE67D-CC1B-4FF2-AE71-710AC55296DE}">
      <dgm:prSet/>
      <dgm:spPr/>
      <dgm:t>
        <a:bodyPr/>
        <a:lstStyle/>
        <a:p>
          <a:endParaRPr lang="en-US"/>
        </a:p>
      </dgm:t>
    </dgm:pt>
    <dgm:pt modelId="{3D0CDAFC-EE83-4643-A2BD-DA9920D7922B}">
      <dgm:prSet phldrT="[Text]"/>
      <dgm:spPr/>
      <dgm:t>
        <a:bodyPr/>
        <a:lstStyle/>
        <a:p>
          <a:r>
            <a:rPr lang="en-US" dirty="0"/>
            <a:t>How can we fix the problems?</a:t>
          </a:r>
        </a:p>
      </dgm:t>
    </dgm:pt>
    <dgm:pt modelId="{1C62ABC6-B356-44EB-BB20-579AAC5CCF98}" type="parTrans" cxnId="{C07E8E09-CA7B-4EE0-B2E7-BC0D96F7565C}">
      <dgm:prSet/>
      <dgm:spPr/>
      <dgm:t>
        <a:bodyPr/>
        <a:lstStyle/>
        <a:p>
          <a:endParaRPr lang="en-US"/>
        </a:p>
      </dgm:t>
    </dgm:pt>
    <dgm:pt modelId="{894864DA-1620-4BE1-84B0-66C998D58ECB}" type="sibTrans" cxnId="{C07E8E09-CA7B-4EE0-B2E7-BC0D96F7565C}">
      <dgm:prSet/>
      <dgm:spPr/>
      <dgm:t>
        <a:bodyPr/>
        <a:lstStyle/>
        <a:p>
          <a:endParaRPr lang="en-US"/>
        </a:p>
      </dgm:t>
    </dgm:pt>
    <dgm:pt modelId="{1C283A92-ABA0-49B1-AD34-ABE8F1E2C826}">
      <dgm:prSet phldrT="[Text]"/>
      <dgm:spPr/>
      <dgm:t>
        <a:bodyPr/>
        <a:lstStyle/>
        <a:p>
          <a:r>
            <a:rPr lang="en-US" dirty="0"/>
            <a:t>Products</a:t>
          </a:r>
        </a:p>
      </dgm:t>
    </dgm:pt>
    <dgm:pt modelId="{421B581C-8422-4D84-8047-9A344EE9A016}" type="parTrans" cxnId="{EB20D62E-7BAF-43C2-83B3-419DB439BE81}">
      <dgm:prSet/>
      <dgm:spPr/>
      <dgm:t>
        <a:bodyPr/>
        <a:lstStyle/>
        <a:p>
          <a:endParaRPr lang="en-US"/>
        </a:p>
      </dgm:t>
    </dgm:pt>
    <dgm:pt modelId="{A1EDC440-6434-44FC-9E68-83F3D1F49FD5}" type="sibTrans" cxnId="{EB20D62E-7BAF-43C2-83B3-419DB439BE81}">
      <dgm:prSet/>
      <dgm:spPr/>
      <dgm:t>
        <a:bodyPr/>
        <a:lstStyle/>
        <a:p>
          <a:endParaRPr lang="en-US"/>
        </a:p>
      </dgm:t>
    </dgm:pt>
    <dgm:pt modelId="{B119EA0E-ABF6-43DE-B53A-72A7BBB2E9D0}">
      <dgm:prSet phldrT="[Text]"/>
      <dgm:spPr/>
      <dgm:t>
        <a:bodyPr/>
        <a:lstStyle/>
        <a:p>
          <a:r>
            <a:rPr lang="en-US" dirty="0"/>
            <a:t>What problems are present with drive process?</a:t>
          </a:r>
        </a:p>
      </dgm:t>
    </dgm:pt>
    <dgm:pt modelId="{E3DB99B8-BE00-4E48-9B5A-1ACCD2B0563B}" type="parTrans" cxnId="{EE93DF44-6348-43DA-91D2-8789BBDCEDB6}">
      <dgm:prSet/>
      <dgm:spPr/>
      <dgm:t>
        <a:bodyPr/>
        <a:lstStyle/>
        <a:p>
          <a:endParaRPr lang="en-US"/>
        </a:p>
      </dgm:t>
    </dgm:pt>
    <dgm:pt modelId="{541D9185-4B0A-493E-8BF4-CA0AF8348144}" type="sibTrans" cxnId="{EE93DF44-6348-43DA-91D2-8789BBDCEDB6}">
      <dgm:prSet/>
      <dgm:spPr/>
      <dgm:t>
        <a:bodyPr/>
        <a:lstStyle/>
        <a:p>
          <a:endParaRPr lang="en-US"/>
        </a:p>
      </dgm:t>
    </dgm:pt>
    <dgm:pt modelId="{433A9111-5BCD-4C4B-BF55-82CB2802B9A7}">
      <dgm:prSet phldrT="[Text]"/>
      <dgm:spPr/>
      <dgm:t>
        <a:bodyPr/>
        <a:lstStyle/>
        <a:p>
          <a:r>
            <a:rPr lang="en-US" dirty="0"/>
            <a:t>Overvoltage</a:t>
          </a:r>
        </a:p>
      </dgm:t>
    </dgm:pt>
    <dgm:pt modelId="{937906FF-D692-4CDB-A652-AEA91152AF10}" type="parTrans" cxnId="{AD165251-D87F-4A52-8959-B5115C0153DD}">
      <dgm:prSet/>
      <dgm:spPr/>
      <dgm:t>
        <a:bodyPr/>
        <a:lstStyle/>
        <a:p>
          <a:endParaRPr lang="en-US"/>
        </a:p>
      </dgm:t>
    </dgm:pt>
    <dgm:pt modelId="{890C342A-333F-4A18-BFA0-54F57690EFF3}" type="sibTrans" cxnId="{AD165251-D87F-4A52-8959-B5115C0153DD}">
      <dgm:prSet/>
      <dgm:spPr/>
      <dgm:t>
        <a:bodyPr/>
        <a:lstStyle/>
        <a:p>
          <a:endParaRPr lang="en-US"/>
        </a:p>
      </dgm:t>
    </dgm:pt>
    <dgm:pt modelId="{91CC4DC9-9889-4561-8EDE-409CF5F0BD90}">
      <dgm:prSet phldrT="[Text]"/>
      <dgm:spPr/>
      <dgm:t>
        <a:bodyPr/>
        <a:lstStyle/>
        <a:p>
          <a:r>
            <a:rPr lang="en-US" dirty="0"/>
            <a:t>Common Bus</a:t>
          </a:r>
        </a:p>
      </dgm:t>
    </dgm:pt>
    <dgm:pt modelId="{BFEA014F-50B6-4264-AC9F-9A185C311DD3}" type="parTrans" cxnId="{C1B67AEB-E215-4E24-9B0E-B3ABAE96293E}">
      <dgm:prSet/>
      <dgm:spPr/>
      <dgm:t>
        <a:bodyPr/>
        <a:lstStyle/>
        <a:p>
          <a:endParaRPr lang="en-US"/>
        </a:p>
      </dgm:t>
    </dgm:pt>
    <dgm:pt modelId="{E835142E-4080-4EA8-BD93-4E9FF1FA96A5}" type="sibTrans" cxnId="{C1B67AEB-E215-4E24-9B0E-B3ABAE96293E}">
      <dgm:prSet/>
      <dgm:spPr/>
      <dgm:t>
        <a:bodyPr/>
        <a:lstStyle/>
        <a:p>
          <a:endParaRPr lang="en-US"/>
        </a:p>
      </dgm:t>
    </dgm:pt>
    <dgm:pt modelId="{7952928E-DE0C-49DB-9F91-BE9E3659326A}">
      <dgm:prSet phldrT="[Text]"/>
      <dgm:spPr/>
      <dgm:t>
        <a:bodyPr/>
        <a:lstStyle/>
        <a:p>
          <a:r>
            <a:rPr lang="en-US" dirty="0" err="1"/>
            <a:t>Undervoltage</a:t>
          </a:r>
          <a:endParaRPr lang="en-US" dirty="0"/>
        </a:p>
      </dgm:t>
    </dgm:pt>
    <dgm:pt modelId="{E94E136B-FEF7-439E-A5DE-65D81C606C61}" type="parTrans" cxnId="{8199A827-2883-4831-8212-CB147961D094}">
      <dgm:prSet/>
      <dgm:spPr/>
      <dgm:t>
        <a:bodyPr/>
        <a:lstStyle/>
        <a:p>
          <a:endParaRPr lang="en-US"/>
        </a:p>
      </dgm:t>
    </dgm:pt>
    <dgm:pt modelId="{76D65D59-6B81-40BF-9971-4262B1A6B89C}" type="sibTrans" cxnId="{8199A827-2883-4831-8212-CB147961D094}">
      <dgm:prSet/>
      <dgm:spPr/>
      <dgm:t>
        <a:bodyPr/>
        <a:lstStyle/>
        <a:p>
          <a:endParaRPr lang="en-US"/>
        </a:p>
      </dgm:t>
    </dgm:pt>
    <dgm:pt modelId="{EC93248E-8A24-4425-B43D-D3DDFEDA7CA2}">
      <dgm:prSet phldrT="[Text]"/>
      <dgm:spPr/>
      <dgm:t>
        <a:bodyPr/>
        <a:lstStyle/>
        <a:p>
          <a:r>
            <a:rPr lang="en-US" dirty="0"/>
            <a:t>Maintenance</a:t>
          </a:r>
        </a:p>
      </dgm:t>
    </dgm:pt>
    <dgm:pt modelId="{33C5A8A9-02F5-4A98-842E-405097EC66C9}" type="parTrans" cxnId="{3D6C2275-AA4D-45C3-B1A5-4C686C43383D}">
      <dgm:prSet/>
      <dgm:spPr/>
      <dgm:t>
        <a:bodyPr/>
        <a:lstStyle/>
        <a:p>
          <a:endParaRPr lang="en-US"/>
        </a:p>
      </dgm:t>
    </dgm:pt>
    <dgm:pt modelId="{0B855F1F-1B5A-4FC2-B881-10156F91C8B9}" type="sibTrans" cxnId="{3D6C2275-AA4D-45C3-B1A5-4C686C43383D}">
      <dgm:prSet/>
      <dgm:spPr/>
      <dgm:t>
        <a:bodyPr/>
        <a:lstStyle/>
        <a:p>
          <a:endParaRPr lang="en-US"/>
        </a:p>
      </dgm:t>
    </dgm:pt>
    <dgm:pt modelId="{6BB17D62-E51A-4DED-82F8-75440071DFD0}">
      <dgm:prSet phldrT="[Text]"/>
      <dgm:spPr/>
      <dgm:t>
        <a:bodyPr/>
        <a:lstStyle/>
        <a:p>
          <a:r>
            <a:rPr lang="en-US" dirty="0"/>
            <a:t>Discussion</a:t>
          </a:r>
        </a:p>
      </dgm:t>
    </dgm:pt>
    <dgm:pt modelId="{77CDF7B1-6D8D-4EE8-B2CC-D543B3FA27D4}" type="parTrans" cxnId="{88C1E948-F4F5-4F02-8231-88C2EBA692A9}">
      <dgm:prSet/>
      <dgm:spPr/>
      <dgm:t>
        <a:bodyPr/>
        <a:lstStyle/>
        <a:p>
          <a:endParaRPr lang="en-US"/>
        </a:p>
      </dgm:t>
    </dgm:pt>
    <dgm:pt modelId="{AB1B6F55-A6A2-45D3-BA18-92814F07B06C}" type="sibTrans" cxnId="{88C1E948-F4F5-4F02-8231-88C2EBA692A9}">
      <dgm:prSet/>
      <dgm:spPr/>
      <dgm:t>
        <a:bodyPr/>
        <a:lstStyle/>
        <a:p>
          <a:endParaRPr lang="en-US"/>
        </a:p>
      </dgm:t>
    </dgm:pt>
    <dgm:pt modelId="{805B6D13-761E-454A-A521-6AACFB66F843}" type="pres">
      <dgm:prSet presAssocID="{DA9F7629-F5AF-4253-B1DC-3A8A2D6F065E}" presName="diagram" presStyleCnt="0">
        <dgm:presLayoutVars>
          <dgm:chPref val="1"/>
          <dgm:dir/>
          <dgm:animOne val="branch"/>
          <dgm:animLvl val="lvl"/>
          <dgm:resizeHandles/>
        </dgm:presLayoutVars>
      </dgm:prSet>
      <dgm:spPr/>
    </dgm:pt>
    <dgm:pt modelId="{0C95C180-A27C-4C93-93F9-B6F0E8DCAB8E}" type="pres">
      <dgm:prSet presAssocID="{05EF283C-BBDE-468C-936C-716ADE8111FB}" presName="root" presStyleCnt="0"/>
      <dgm:spPr/>
    </dgm:pt>
    <dgm:pt modelId="{96C1C787-80C5-43E1-9871-5A513BE5BFBB}" type="pres">
      <dgm:prSet presAssocID="{05EF283C-BBDE-468C-936C-716ADE8111FB}" presName="rootComposite" presStyleCnt="0"/>
      <dgm:spPr/>
    </dgm:pt>
    <dgm:pt modelId="{6F342F24-3292-410F-9C69-2F9CBC2B019A}" type="pres">
      <dgm:prSet presAssocID="{05EF283C-BBDE-468C-936C-716ADE8111FB}" presName="rootText" presStyleLbl="node1" presStyleIdx="0" presStyleCnt="3"/>
      <dgm:spPr/>
    </dgm:pt>
    <dgm:pt modelId="{14C129F1-5FA2-4F55-8A50-B35137013C89}" type="pres">
      <dgm:prSet presAssocID="{05EF283C-BBDE-468C-936C-716ADE8111FB}" presName="rootConnector" presStyleLbl="node1" presStyleIdx="0" presStyleCnt="3"/>
      <dgm:spPr/>
    </dgm:pt>
    <dgm:pt modelId="{A2DD3501-4D37-421D-B6CA-A57CCA0FCA14}" type="pres">
      <dgm:prSet presAssocID="{05EF283C-BBDE-468C-936C-716ADE8111FB}" presName="childShape" presStyleCnt="0"/>
      <dgm:spPr/>
    </dgm:pt>
    <dgm:pt modelId="{6443919E-1C04-45E8-A896-B82110793261}" type="pres">
      <dgm:prSet presAssocID="{A3AEAF25-0926-4B69-B77C-67BEECCAEFB7}" presName="Name13" presStyleLbl="parChTrans1D2" presStyleIdx="0" presStyleCnt="4"/>
      <dgm:spPr/>
    </dgm:pt>
    <dgm:pt modelId="{BD7B7167-74A4-4B74-86DE-2691B469C301}" type="pres">
      <dgm:prSet presAssocID="{64EB3DF7-6F01-4117-AA42-80354D4D1D91}" presName="childText" presStyleLbl="bgAcc1" presStyleIdx="0" presStyleCnt="4">
        <dgm:presLayoutVars>
          <dgm:bulletEnabled val="1"/>
        </dgm:presLayoutVars>
      </dgm:prSet>
      <dgm:spPr/>
    </dgm:pt>
    <dgm:pt modelId="{DB552A87-B3A4-493C-8614-9A6DE6E5C991}" type="pres">
      <dgm:prSet presAssocID="{E3DB99B8-BE00-4E48-9B5A-1ACCD2B0563B}" presName="Name13" presStyleLbl="parChTrans1D2" presStyleIdx="1" presStyleCnt="4"/>
      <dgm:spPr/>
    </dgm:pt>
    <dgm:pt modelId="{7C48F023-2F1B-435E-8BCD-4B2F8F6BF768}" type="pres">
      <dgm:prSet presAssocID="{B119EA0E-ABF6-43DE-B53A-72A7BBB2E9D0}" presName="childText" presStyleLbl="bgAcc1" presStyleIdx="1" presStyleCnt="4">
        <dgm:presLayoutVars>
          <dgm:bulletEnabled val="1"/>
        </dgm:presLayoutVars>
      </dgm:prSet>
      <dgm:spPr/>
    </dgm:pt>
    <dgm:pt modelId="{C0EDFAD7-66CA-4A67-9815-F6EF069BC02D}" type="pres">
      <dgm:prSet presAssocID="{EB34117E-0EBE-4E62-ABC2-3E0D20F7DF0C}" presName="root" presStyleCnt="0"/>
      <dgm:spPr/>
    </dgm:pt>
    <dgm:pt modelId="{53AB639B-E168-4727-B41E-5C66296D8A58}" type="pres">
      <dgm:prSet presAssocID="{EB34117E-0EBE-4E62-ABC2-3E0D20F7DF0C}" presName="rootComposite" presStyleCnt="0"/>
      <dgm:spPr/>
    </dgm:pt>
    <dgm:pt modelId="{90E65135-32F0-482F-A67C-F6E2CF1213FD}" type="pres">
      <dgm:prSet presAssocID="{EB34117E-0EBE-4E62-ABC2-3E0D20F7DF0C}" presName="rootText" presStyleLbl="node1" presStyleIdx="1" presStyleCnt="3"/>
      <dgm:spPr/>
    </dgm:pt>
    <dgm:pt modelId="{DE3F2628-C748-4B04-B122-9A0B6B853B53}" type="pres">
      <dgm:prSet presAssocID="{EB34117E-0EBE-4E62-ABC2-3E0D20F7DF0C}" presName="rootConnector" presStyleLbl="node1" presStyleIdx="1" presStyleCnt="3"/>
      <dgm:spPr/>
    </dgm:pt>
    <dgm:pt modelId="{1C2B941D-1D4C-4532-ADED-F825C7C7CAD2}" type="pres">
      <dgm:prSet presAssocID="{EB34117E-0EBE-4E62-ABC2-3E0D20F7DF0C}" presName="childShape" presStyleCnt="0"/>
      <dgm:spPr/>
    </dgm:pt>
    <dgm:pt modelId="{E2959EA7-6B52-4714-B191-B23BF6D6E6E5}" type="pres">
      <dgm:prSet presAssocID="{421B581C-8422-4D84-8047-9A344EE9A016}" presName="Name13" presStyleLbl="parChTrans1D2" presStyleIdx="2" presStyleCnt="4"/>
      <dgm:spPr/>
    </dgm:pt>
    <dgm:pt modelId="{D818E2F5-33F1-43B1-B1D3-A599DF10F3DF}" type="pres">
      <dgm:prSet presAssocID="{1C283A92-ABA0-49B1-AD34-ABE8F1E2C826}" presName="childText" presStyleLbl="bgAcc1" presStyleIdx="2" presStyleCnt="4" custScaleY="127372">
        <dgm:presLayoutVars>
          <dgm:bulletEnabled val="1"/>
        </dgm:presLayoutVars>
      </dgm:prSet>
      <dgm:spPr/>
    </dgm:pt>
    <dgm:pt modelId="{AF6E7D96-ADCD-4A55-92AD-21FF5DEEFFD7}" type="pres">
      <dgm:prSet presAssocID="{1C62ABC6-B356-44EB-BB20-579AAC5CCF98}" presName="Name13" presStyleLbl="parChTrans1D2" presStyleIdx="3" presStyleCnt="4"/>
      <dgm:spPr/>
    </dgm:pt>
    <dgm:pt modelId="{E020F808-F79C-4499-9F89-AF920471DA83}" type="pres">
      <dgm:prSet presAssocID="{3D0CDAFC-EE83-4643-A2BD-DA9920D7922B}" presName="childText" presStyleLbl="bgAcc1" presStyleIdx="3" presStyleCnt="4" custScaleY="69688">
        <dgm:presLayoutVars>
          <dgm:bulletEnabled val="1"/>
        </dgm:presLayoutVars>
      </dgm:prSet>
      <dgm:spPr/>
    </dgm:pt>
    <dgm:pt modelId="{2CDCFE3E-1D52-4B15-9B2B-D4A41B574517}" type="pres">
      <dgm:prSet presAssocID="{6BB17D62-E51A-4DED-82F8-75440071DFD0}" presName="root" presStyleCnt="0"/>
      <dgm:spPr/>
    </dgm:pt>
    <dgm:pt modelId="{B9503466-FBD2-4C2D-BAAF-241609EA6E33}" type="pres">
      <dgm:prSet presAssocID="{6BB17D62-E51A-4DED-82F8-75440071DFD0}" presName="rootComposite" presStyleCnt="0"/>
      <dgm:spPr/>
    </dgm:pt>
    <dgm:pt modelId="{0528EEAF-B5C5-4B59-AC4A-A6967A4419C4}" type="pres">
      <dgm:prSet presAssocID="{6BB17D62-E51A-4DED-82F8-75440071DFD0}" presName="rootText" presStyleLbl="node1" presStyleIdx="2" presStyleCnt="3"/>
      <dgm:spPr/>
    </dgm:pt>
    <dgm:pt modelId="{21D01DDA-FAA0-407D-9C5E-A4BB568EF84F}" type="pres">
      <dgm:prSet presAssocID="{6BB17D62-E51A-4DED-82F8-75440071DFD0}" presName="rootConnector" presStyleLbl="node1" presStyleIdx="2" presStyleCnt="3"/>
      <dgm:spPr/>
    </dgm:pt>
    <dgm:pt modelId="{9228A66E-5ADD-4835-88B6-3F208508E252}" type="pres">
      <dgm:prSet presAssocID="{6BB17D62-E51A-4DED-82F8-75440071DFD0}" presName="childShape" presStyleCnt="0"/>
      <dgm:spPr/>
    </dgm:pt>
  </dgm:ptLst>
  <dgm:cxnLst>
    <dgm:cxn modelId="{05E30100-A6A6-45E2-B60D-B4C2B4F5DCF9}" type="presOf" srcId="{433A9111-5BCD-4C4B-BF55-82CB2802B9A7}" destId="{D818E2F5-33F1-43B1-B1D3-A599DF10F3DF}" srcOrd="0" destOrd="1" presId="urn:microsoft.com/office/officeart/2005/8/layout/hierarchy3"/>
    <dgm:cxn modelId="{91BE8109-3B41-42A3-8553-306DD6D3341E}" type="presOf" srcId="{6BB17D62-E51A-4DED-82F8-75440071DFD0}" destId="{0528EEAF-B5C5-4B59-AC4A-A6967A4419C4}" srcOrd="0" destOrd="0" presId="urn:microsoft.com/office/officeart/2005/8/layout/hierarchy3"/>
    <dgm:cxn modelId="{EFF68809-53D1-4F3D-964B-63671C2F1AD6}" type="presOf" srcId="{EB34117E-0EBE-4E62-ABC2-3E0D20F7DF0C}" destId="{DE3F2628-C748-4B04-B122-9A0B6B853B53}" srcOrd="1" destOrd="0" presId="urn:microsoft.com/office/officeart/2005/8/layout/hierarchy3"/>
    <dgm:cxn modelId="{C07E8E09-CA7B-4EE0-B2E7-BC0D96F7565C}" srcId="{EB34117E-0EBE-4E62-ABC2-3E0D20F7DF0C}" destId="{3D0CDAFC-EE83-4643-A2BD-DA9920D7922B}" srcOrd="1" destOrd="0" parTransId="{1C62ABC6-B356-44EB-BB20-579AAC5CCF98}" sibTransId="{894864DA-1620-4BE1-84B0-66C998D58ECB}"/>
    <dgm:cxn modelId="{792A0F1B-EB66-4CAA-95EB-BE24BE3A75F5}" type="presOf" srcId="{1C62ABC6-B356-44EB-BB20-579AAC5CCF98}" destId="{AF6E7D96-ADCD-4A55-92AD-21FF5DEEFFD7}" srcOrd="0" destOrd="0" presId="urn:microsoft.com/office/officeart/2005/8/layout/hierarchy3"/>
    <dgm:cxn modelId="{75AFC11E-91AF-45BA-B9AA-AA3BF9EF924F}" type="presOf" srcId="{EC93248E-8A24-4425-B43D-D3DDFEDA7CA2}" destId="{D818E2F5-33F1-43B1-B1D3-A599DF10F3DF}" srcOrd="0" destOrd="4" presId="urn:microsoft.com/office/officeart/2005/8/layout/hierarchy3"/>
    <dgm:cxn modelId="{0C85AB20-3FDC-4D45-A9B6-8B3DEF0BB2D8}" type="presOf" srcId="{6BB17D62-E51A-4DED-82F8-75440071DFD0}" destId="{21D01DDA-FAA0-407D-9C5E-A4BB568EF84F}" srcOrd="1" destOrd="0" presId="urn:microsoft.com/office/officeart/2005/8/layout/hierarchy3"/>
    <dgm:cxn modelId="{BE49B026-F1C0-4321-A2CB-09460D75711A}" type="presOf" srcId="{7952928E-DE0C-49DB-9F91-BE9E3659326A}" destId="{D818E2F5-33F1-43B1-B1D3-A599DF10F3DF}" srcOrd="0" destOrd="3" presId="urn:microsoft.com/office/officeart/2005/8/layout/hierarchy3"/>
    <dgm:cxn modelId="{8199A827-2883-4831-8212-CB147961D094}" srcId="{1C283A92-ABA0-49B1-AD34-ABE8F1E2C826}" destId="{7952928E-DE0C-49DB-9F91-BE9E3659326A}" srcOrd="2" destOrd="0" parTransId="{E94E136B-FEF7-439E-A5DE-65D81C606C61}" sibTransId="{76D65D59-6B81-40BF-9971-4262B1A6B89C}"/>
    <dgm:cxn modelId="{EB20D62E-7BAF-43C2-83B3-419DB439BE81}" srcId="{EB34117E-0EBE-4E62-ABC2-3E0D20F7DF0C}" destId="{1C283A92-ABA0-49B1-AD34-ABE8F1E2C826}" srcOrd="0" destOrd="0" parTransId="{421B581C-8422-4D84-8047-9A344EE9A016}" sibTransId="{A1EDC440-6434-44FC-9E68-83F3D1F49FD5}"/>
    <dgm:cxn modelId="{3F5DE25C-EAB6-4E3B-B794-B6A91C783A12}" type="presOf" srcId="{B119EA0E-ABF6-43DE-B53A-72A7BBB2E9D0}" destId="{7C48F023-2F1B-435E-8BCD-4B2F8F6BF768}" srcOrd="0" destOrd="0" presId="urn:microsoft.com/office/officeart/2005/8/layout/hierarchy3"/>
    <dgm:cxn modelId="{40980D5D-0B44-42DA-8EC6-FFAE896B1867}" type="presOf" srcId="{05EF283C-BBDE-468C-936C-716ADE8111FB}" destId="{6F342F24-3292-410F-9C69-2F9CBC2B019A}" srcOrd="0" destOrd="0" presId="urn:microsoft.com/office/officeart/2005/8/layout/hierarchy3"/>
    <dgm:cxn modelId="{14C97042-6FEA-4F48-88B7-0B7D805EAB6A}" srcId="{05EF283C-BBDE-468C-936C-716ADE8111FB}" destId="{64EB3DF7-6F01-4117-AA42-80354D4D1D91}" srcOrd="0" destOrd="0" parTransId="{A3AEAF25-0926-4B69-B77C-67BEECCAEFB7}" sibTransId="{FCBFD870-FD2F-4B51-96CA-1E4DE0F23AA9}"/>
    <dgm:cxn modelId="{EE93DF44-6348-43DA-91D2-8789BBDCEDB6}" srcId="{05EF283C-BBDE-468C-936C-716ADE8111FB}" destId="{B119EA0E-ABF6-43DE-B53A-72A7BBB2E9D0}" srcOrd="1" destOrd="0" parTransId="{E3DB99B8-BE00-4E48-9B5A-1ACCD2B0563B}" sibTransId="{541D9185-4B0A-493E-8BF4-CA0AF8348144}"/>
    <dgm:cxn modelId="{88C1E948-F4F5-4F02-8231-88C2EBA692A9}" srcId="{DA9F7629-F5AF-4253-B1DC-3A8A2D6F065E}" destId="{6BB17D62-E51A-4DED-82F8-75440071DFD0}" srcOrd="2" destOrd="0" parTransId="{77CDF7B1-6D8D-4EE8-B2CC-D543B3FA27D4}" sibTransId="{AB1B6F55-A6A2-45D3-BA18-92814F07B06C}"/>
    <dgm:cxn modelId="{8F5C456C-E68A-4E9D-B81D-603DA37008E0}" type="presOf" srcId="{05EF283C-BBDE-468C-936C-716ADE8111FB}" destId="{14C129F1-5FA2-4F55-8A50-B35137013C89}" srcOrd="1" destOrd="0" presId="urn:microsoft.com/office/officeart/2005/8/layout/hierarchy3"/>
    <dgm:cxn modelId="{2FA21F4D-3E94-4851-B619-D5CD49E6433B}" type="presOf" srcId="{3D0CDAFC-EE83-4643-A2BD-DA9920D7922B}" destId="{E020F808-F79C-4499-9F89-AF920471DA83}" srcOrd="0" destOrd="0" presId="urn:microsoft.com/office/officeart/2005/8/layout/hierarchy3"/>
    <dgm:cxn modelId="{AD165251-D87F-4A52-8959-B5115C0153DD}" srcId="{1C283A92-ABA0-49B1-AD34-ABE8F1E2C826}" destId="{433A9111-5BCD-4C4B-BF55-82CB2802B9A7}" srcOrd="0" destOrd="0" parTransId="{937906FF-D692-4CDB-A652-AEA91152AF10}" sibTransId="{890C342A-333F-4A18-BFA0-54F57690EFF3}"/>
    <dgm:cxn modelId="{3D6C2275-AA4D-45C3-B1A5-4C686C43383D}" srcId="{1C283A92-ABA0-49B1-AD34-ABE8F1E2C826}" destId="{EC93248E-8A24-4425-B43D-D3DDFEDA7CA2}" srcOrd="3" destOrd="0" parTransId="{33C5A8A9-02F5-4A98-842E-405097EC66C9}" sibTransId="{0B855F1F-1B5A-4FC2-B881-10156F91C8B9}"/>
    <dgm:cxn modelId="{1EBDE67D-CC1B-4FF2-AE71-710AC55296DE}" srcId="{DA9F7629-F5AF-4253-B1DC-3A8A2D6F065E}" destId="{EB34117E-0EBE-4E62-ABC2-3E0D20F7DF0C}" srcOrd="1" destOrd="0" parTransId="{D6048CA5-3B4A-48E2-817F-7B3A3365F985}" sibTransId="{B386EC4D-2FC3-4DA9-B624-C3176D87A906}"/>
    <dgm:cxn modelId="{CEA5FE8C-4436-4805-A853-3B8BCB414F67}" srcId="{DA9F7629-F5AF-4253-B1DC-3A8A2D6F065E}" destId="{05EF283C-BBDE-468C-936C-716ADE8111FB}" srcOrd="0" destOrd="0" parTransId="{3630AB3A-ABAF-437A-8F20-5A5CADAB8EB1}" sibTransId="{E6D33F5D-A097-4E57-AC89-4BFE5F5C30BD}"/>
    <dgm:cxn modelId="{D78FD390-783A-49D2-A122-A0B4D090F57E}" type="presOf" srcId="{64EB3DF7-6F01-4117-AA42-80354D4D1D91}" destId="{BD7B7167-74A4-4B74-86DE-2691B469C301}" srcOrd="0" destOrd="0" presId="urn:microsoft.com/office/officeart/2005/8/layout/hierarchy3"/>
    <dgm:cxn modelId="{469B7092-9D34-4DFD-8558-494394862BE5}" type="presOf" srcId="{1C283A92-ABA0-49B1-AD34-ABE8F1E2C826}" destId="{D818E2F5-33F1-43B1-B1D3-A599DF10F3DF}" srcOrd="0" destOrd="0" presId="urn:microsoft.com/office/officeart/2005/8/layout/hierarchy3"/>
    <dgm:cxn modelId="{9D67C4A1-6EA5-4D73-BFFA-CAF1377C988F}" type="presOf" srcId="{EB34117E-0EBE-4E62-ABC2-3E0D20F7DF0C}" destId="{90E65135-32F0-482F-A67C-F6E2CF1213FD}" srcOrd="0" destOrd="0" presId="urn:microsoft.com/office/officeart/2005/8/layout/hierarchy3"/>
    <dgm:cxn modelId="{67C850B4-AC57-4F3E-B0D2-983DFED094A5}" type="presOf" srcId="{421B581C-8422-4D84-8047-9A344EE9A016}" destId="{E2959EA7-6B52-4714-B191-B23BF6D6E6E5}" srcOrd="0" destOrd="0" presId="urn:microsoft.com/office/officeart/2005/8/layout/hierarchy3"/>
    <dgm:cxn modelId="{A54286D9-5CB6-49C4-A10F-060174F54341}" type="presOf" srcId="{A3AEAF25-0926-4B69-B77C-67BEECCAEFB7}" destId="{6443919E-1C04-45E8-A896-B82110793261}" srcOrd="0" destOrd="0" presId="urn:microsoft.com/office/officeart/2005/8/layout/hierarchy3"/>
    <dgm:cxn modelId="{36165CDC-938F-47FD-A619-6B580BFC3945}" type="presOf" srcId="{91CC4DC9-9889-4561-8EDE-409CF5F0BD90}" destId="{D818E2F5-33F1-43B1-B1D3-A599DF10F3DF}" srcOrd="0" destOrd="2" presId="urn:microsoft.com/office/officeart/2005/8/layout/hierarchy3"/>
    <dgm:cxn modelId="{09D08CDC-2E60-4CAE-870D-6F02FCFA06D4}" type="presOf" srcId="{DA9F7629-F5AF-4253-B1DC-3A8A2D6F065E}" destId="{805B6D13-761E-454A-A521-6AACFB66F843}" srcOrd="0" destOrd="0" presId="urn:microsoft.com/office/officeart/2005/8/layout/hierarchy3"/>
    <dgm:cxn modelId="{C1B67AEB-E215-4E24-9B0E-B3ABAE96293E}" srcId="{1C283A92-ABA0-49B1-AD34-ABE8F1E2C826}" destId="{91CC4DC9-9889-4561-8EDE-409CF5F0BD90}" srcOrd="1" destOrd="0" parTransId="{BFEA014F-50B6-4264-AC9F-9A185C311DD3}" sibTransId="{E835142E-4080-4EA8-BD93-4E9FF1FA96A5}"/>
    <dgm:cxn modelId="{8F6BA0F0-A492-4857-AFD7-64F13E6E888B}" type="presOf" srcId="{E3DB99B8-BE00-4E48-9B5A-1ACCD2B0563B}" destId="{DB552A87-B3A4-493C-8614-9A6DE6E5C991}" srcOrd="0" destOrd="0" presId="urn:microsoft.com/office/officeart/2005/8/layout/hierarchy3"/>
    <dgm:cxn modelId="{49BEB1B8-C798-4159-B88F-C325A3CFAAAC}" type="presParOf" srcId="{805B6D13-761E-454A-A521-6AACFB66F843}" destId="{0C95C180-A27C-4C93-93F9-B6F0E8DCAB8E}" srcOrd="0" destOrd="0" presId="urn:microsoft.com/office/officeart/2005/8/layout/hierarchy3"/>
    <dgm:cxn modelId="{9FE25AA9-3306-4F49-830A-1055F99D4E69}" type="presParOf" srcId="{0C95C180-A27C-4C93-93F9-B6F0E8DCAB8E}" destId="{96C1C787-80C5-43E1-9871-5A513BE5BFBB}" srcOrd="0" destOrd="0" presId="urn:microsoft.com/office/officeart/2005/8/layout/hierarchy3"/>
    <dgm:cxn modelId="{B34BEE83-E038-4839-81EF-8482C9A14F0B}" type="presParOf" srcId="{96C1C787-80C5-43E1-9871-5A513BE5BFBB}" destId="{6F342F24-3292-410F-9C69-2F9CBC2B019A}" srcOrd="0" destOrd="0" presId="urn:microsoft.com/office/officeart/2005/8/layout/hierarchy3"/>
    <dgm:cxn modelId="{CA009776-134F-4672-959F-6E7857E63680}" type="presParOf" srcId="{96C1C787-80C5-43E1-9871-5A513BE5BFBB}" destId="{14C129F1-5FA2-4F55-8A50-B35137013C89}" srcOrd="1" destOrd="0" presId="urn:microsoft.com/office/officeart/2005/8/layout/hierarchy3"/>
    <dgm:cxn modelId="{038E0C61-779D-4093-8F59-B55CE3F7FEED}" type="presParOf" srcId="{0C95C180-A27C-4C93-93F9-B6F0E8DCAB8E}" destId="{A2DD3501-4D37-421D-B6CA-A57CCA0FCA14}" srcOrd="1" destOrd="0" presId="urn:microsoft.com/office/officeart/2005/8/layout/hierarchy3"/>
    <dgm:cxn modelId="{6D707347-67E7-478F-A1FE-559542AD75C9}" type="presParOf" srcId="{A2DD3501-4D37-421D-B6CA-A57CCA0FCA14}" destId="{6443919E-1C04-45E8-A896-B82110793261}" srcOrd="0" destOrd="0" presId="urn:microsoft.com/office/officeart/2005/8/layout/hierarchy3"/>
    <dgm:cxn modelId="{0653B0A9-F7AD-4A3F-BBE2-8C1ECFA23083}" type="presParOf" srcId="{A2DD3501-4D37-421D-B6CA-A57CCA0FCA14}" destId="{BD7B7167-74A4-4B74-86DE-2691B469C301}" srcOrd="1" destOrd="0" presId="urn:microsoft.com/office/officeart/2005/8/layout/hierarchy3"/>
    <dgm:cxn modelId="{B5DDF527-CD45-4555-8B81-58B4A37F58C9}" type="presParOf" srcId="{A2DD3501-4D37-421D-B6CA-A57CCA0FCA14}" destId="{DB552A87-B3A4-493C-8614-9A6DE6E5C991}" srcOrd="2" destOrd="0" presId="urn:microsoft.com/office/officeart/2005/8/layout/hierarchy3"/>
    <dgm:cxn modelId="{5565F55F-66E1-4A1F-96E6-3DD98B71E6F2}" type="presParOf" srcId="{A2DD3501-4D37-421D-B6CA-A57CCA0FCA14}" destId="{7C48F023-2F1B-435E-8BCD-4B2F8F6BF768}" srcOrd="3" destOrd="0" presId="urn:microsoft.com/office/officeart/2005/8/layout/hierarchy3"/>
    <dgm:cxn modelId="{388AB26F-6DF7-411B-8D1E-D38B266DA16A}" type="presParOf" srcId="{805B6D13-761E-454A-A521-6AACFB66F843}" destId="{C0EDFAD7-66CA-4A67-9815-F6EF069BC02D}" srcOrd="1" destOrd="0" presId="urn:microsoft.com/office/officeart/2005/8/layout/hierarchy3"/>
    <dgm:cxn modelId="{36F76E98-A77C-4A82-BBA8-226D850A2FBC}" type="presParOf" srcId="{C0EDFAD7-66CA-4A67-9815-F6EF069BC02D}" destId="{53AB639B-E168-4727-B41E-5C66296D8A58}" srcOrd="0" destOrd="0" presId="urn:microsoft.com/office/officeart/2005/8/layout/hierarchy3"/>
    <dgm:cxn modelId="{9ED0422A-BC20-466A-9F9F-331EBEC981BC}" type="presParOf" srcId="{53AB639B-E168-4727-B41E-5C66296D8A58}" destId="{90E65135-32F0-482F-A67C-F6E2CF1213FD}" srcOrd="0" destOrd="0" presId="urn:microsoft.com/office/officeart/2005/8/layout/hierarchy3"/>
    <dgm:cxn modelId="{DCDC10E0-24C4-4262-B2C6-5D7A7F76341F}" type="presParOf" srcId="{53AB639B-E168-4727-B41E-5C66296D8A58}" destId="{DE3F2628-C748-4B04-B122-9A0B6B853B53}" srcOrd="1" destOrd="0" presId="urn:microsoft.com/office/officeart/2005/8/layout/hierarchy3"/>
    <dgm:cxn modelId="{74E64742-9A35-4BFE-B107-B7B5E8403972}" type="presParOf" srcId="{C0EDFAD7-66CA-4A67-9815-F6EF069BC02D}" destId="{1C2B941D-1D4C-4532-ADED-F825C7C7CAD2}" srcOrd="1" destOrd="0" presId="urn:microsoft.com/office/officeart/2005/8/layout/hierarchy3"/>
    <dgm:cxn modelId="{17872FDC-E9A0-4742-A22E-D36DBC1FCB5B}" type="presParOf" srcId="{1C2B941D-1D4C-4532-ADED-F825C7C7CAD2}" destId="{E2959EA7-6B52-4714-B191-B23BF6D6E6E5}" srcOrd="0" destOrd="0" presId="urn:microsoft.com/office/officeart/2005/8/layout/hierarchy3"/>
    <dgm:cxn modelId="{984283AD-F0C6-4202-81D4-95CB1907B057}" type="presParOf" srcId="{1C2B941D-1D4C-4532-ADED-F825C7C7CAD2}" destId="{D818E2F5-33F1-43B1-B1D3-A599DF10F3DF}" srcOrd="1" destOrd="0" presId="urn:microsoft.com/office/officeart/2005/8/layout/hierarchy3"/>
    <dgm:cxn modelId="{CB3927E7-92DD-4CB4-819E-F649A94A655F}" type="presParOf" srcId="{1C2B941D-1D4C-4532-ADED-F825C7C7CAD2}" destId="{AF6E7D96-ADCD-4A55-92AD-21FF5DEEFFD7}" srcOrd="2" destOrd="0" presId="urn:microsoft.com/office/officeart/2005/8/layout/hierarchy3"/>
    <dgm:cxn modelId="{72AA2891-F402-40D9-B58A-EBD9A79A4DD9}" type="presParOf" srcId="{1C2B941D-1D4C-4532-ADED-F825C7C7CAD2}" destId="{E020F808-F79C-4499-9F89-AF920471DA83}" srcOrd="3" destOrd="0" presId="urn:microsoft.com/office/officeart/2005/8/layout/hierarchy3"/>
    <dgm:cxn modelId="{235CDBDB-80C9-4291-B438-690D74E421F7}" type="presParOf" srcId="{805B6D13-761E-454A-A521-6AACFB66F843}" destId="{2CDCFE3E-1D52-4B15-9B2B-D4A41B574517}" srcOrd="2" destOrd="0" presId="urn:microsoft.com/office/officeart/2005/8/layout/hierarchy3"/>
    <dgm:cxn modelId="{2BC9F3BF-7469-4F08-BBE0-CD91BF6FBC7C}" type="presParOf" srcId="{2CDCFE3E-1D52-4B15-9B2B-D4A41B574517}" destId="{B9503466-FBD2-4C2D-BAAF-241609EA6E33}" srcOrd="0" destOrd="0" presId="urn:microsoft.com/office/officeart/2005/8/layout/hierarchy3"/>
    <dgm:cxn modelId="{A57B0899-62F2-485C-8E86-207EBE3D9B8D}" type="presParOf" srcId="{B9503466-FBD2-4C2D-BAAF-241609EA6E33}" destId="{0528EEAF-B5C5-4B59-AC4A-A6967A4419C4}" srcOrd="0" destOrd="0" presId="urn:microsoft.com/office/officeart/2005/8/layout/hierarchy3"/>
    <dgm:cxn modelId="{7A6FF43F-757F-4250-BF19-FE36A52176B4}" type="presParOf" srcId="{B9503466-FBD2-4C2D-BAAF-241609EA6E33}" destId="{21D01DDA-FAA0-407D-9C5E-A4BB568EF84F}" srcOrd="1" destOrd="0" presId="urn:microsoft.com/office/officeart/2005/8/layout/hierarchy3"/>
    <dgm:cxn modelId="{0269F579-DF4B-4CCA-8FFF-9E846A25B562}" type="presParOf" srcId="{2CDCFE3E-1D52-4B15-9B2B-D4A41B574517}" destId="{9228A66E-5ADD-4835-88B6-3F208508E252}"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9ED74BA-2969-4201-A736-C8CB74ACF1D3}"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365DBD7A-2530-4720-B7D1-F9789DED4E33}">
      <dgm:prSet phldrT="[Text]"/>
      <dgm:spPr/>
      <dgm:t>
        <a:bodyPr/>
        <a:lstStyle/>
        <a:p>
          <a:r>
            <a:rPr lang="en-US" dirty="0"/>
            <a:t>Problems</a:t>
          </a:r>
        </a:p>
      </dgm:t>
    </dgm:pt>
    <dgm:pt modelId="{DAD8D5D7-BB43-4D15-976A-D666DBD3CC3C}" type="parTrans" cxnId="{AC650C9D-BD3D-4BE2-9E18-DF88C5E0761B}">
      <dgm:prSet/>
      <dgm:spPr/>
      <dgm:t>
        <a:bodyPr/>
        <a:lstStyle/>
        <a:p>
          <a:endParaRPr lang="en-US"/>
        </a:p>
      </dgm:t>
    </dgm:pt>
    <dgm:pt modelId="{CB3114AE-DF93-437D-9D99-37B8A9783FD6}" type="sibTrans" cxnId="{AC650C9D-BD3D-4BE2-9E18-DF88C5E0761B}">
      <dgm:prSet/>
      <dgm:spPr/>
      <dgm:t>
        <a:bodyPr/>
        <a:lstStyle/>
        <a:p>
          <a:endParaRPr lang="en-US"/>
        </a:p>
      </dgm:t>
    </dgm:pt>
    <dgm:pt modelId="{541EFFE3-36D1-450E-8ECA-F38E1317CC3B}">
      <dgm:prSet phldrT="[Text]"/>
      <dgm:spPr/>
      <dgm:t>
        <a:bodyPr/>
        <a:lstStyle/>
        <a:p>
          <a:r>
            <a:rPr lang="en-US" dirty="0"/>
            <a:t>Side thrusters stop and change direction quickly, causing DC bus voltage to rise, causing drive trips</a:t>
          </a:r>
        </a:p>
      </dgm:t>
    </dgm:pt>
    <dgm:pt modelId="{28AB4E35-32D8-4E68-8C59-C3015D902B8B}" type="parTrans" cxnId="{48BC9A09-47C4-489E-B192-C4235C48AE95}">
      <dgm:prSet/>
      <dgm:spPr/>
      <dgm:t>
        <a:bodyPr/>
        <a:lstStyle/>
        <a:p>
          <a:endParaRPr lang="en-US"/>
        </a:p>
      </dgm:t>
    </dgm:pt>
    <dgm:pt modelId="{C1201277-A722-43E0-BC9A-1B2CE1475507}" type="sibTrans" cxnId="{48BC9A09-47C4-489E-B192-C4235C48AE95}">
      <dgm:prSet/>
      <dgm:spPr/>
      <dgm:t>
        <a:bodyPr/>
        <a:lstStyle/>
        <a:p>
          <a:endParaRPr lang="en-US"/>
        </a:p>
      </dgm:t>
    </dgm:pt>
    <dgm:pt modelId="{15C1A5E1-5235-4195-B6B9-5969D3B4EA19}">
      <dgm:prSet/>
      <dgm:spPr/>
      <dgm:t>
        <a:bodyPr/>
        <a:lstStyle/>
        <a:p>
          <a:r>
            <a:rPr lang="en-US"/>
            <a:t>Transistor/Resistor braking generates heat, requiring extra cooling in small drive control room</a:t>
          </a:r>
          <a:endParaRPr lang="en-US" dirty="0"/>
        </a:p>
      </dgm:t>
    </dgm:pt>
    <dgm:pt modelId="{D8CBB746-27D8-4202-AC03-8D0ADEEC1190}" type="parTrans" cxnId="{866821C0-52AF-44F0-9159-3E3FF3EBE066}">
      <dgm:prSet/>
      <dgm:spPr/>
      <dgm:t>
        <a:bodyPr/>
        <a:lstStyle/>
        <a:p>
          <a:endParaRPr lang="en-US"/>
        </a:p>
      </dgm:t>
    </dgm:pt>
    <dgm:pt modelId="{AD62972A-B351-4DE3-8494-1F368808D7B1}" type="sibTrans" cxnId="{866821C0-52AF-44F0-9159-3E3FF3EBE066}">
      <dgm:prSet/>
      <dgm:spPr/>
      <dgm:t>
        <a:bodyPr/>
        <a:lstStyle/>
        <a:p>
          <a:endParaRPr lang="en-US"/>
        </a:p>
      </dgm:t>
    </dgm:pt>
    <dgm:pt modelId="{ED433920-62B6-45E3-B6EB-5F8494E92E39}">
      <dgm:prSet/>
      <dgm:spPr/>
      <dgm:t>
        <a:bodyPr/>
        <a:lstStyle/>
        <a:p>
          <a:r>
            <a:rPr lang="en-US"/>
            <a:t>Multiple separate thrusters and drives in one system require more wiring and components</a:t>
          </a:r>
          <a:endParaRPr lang="en-US" dirty="0"/>
        </a:p>
      </dgm:t>
    </dgm:pt>
    <dgm:pt modelId="{23E442CF-A253-4EF2-9EC7-0D3462CD7518}" type="parTrans" cxnId="{C0C14EF0-DCA8-422A-A02F-C5EEF0B2BACA}">
      <dgm:prSet/>
      <dgm:spPr/>
      <dgm:t>
        <a:bodyPr/>
        <a:lstStyle/>
        <a:p>
          <a:endParaRPr lang="en-US"/>
        </a:p>
      </dgm:t>
    </dgm:pt>
    <dgm:pt modelId="{B471B7F6-3E56-47C6-A053-E7B8F14CC5AF}" type="sibTrans" cxnId="{C0C14EF0-DCA8-422A-A02F-C5EEF0B2BACA}">
      <dgm:prSet/>
      <dgm:spPr/>
      <dgm:t>
        <a:bodyPr/>
        <a:lstStyle/>
        <a:p>
          <a:endParaRPr lang="en-US"/>
        </a:p>
      </dgm:t>
    </dgm:pt>
    <dgm:pt modelId="{DC918B1B-033B-45C9-9617-F369600EC63F}" type="pres">
      <dgm:prSet presAssocID="{C9ED74BA-2969-4201-A736-C8CB74ACF1D3}" presName="linear" presStyleCnt="0">
        <dgm:presLayoutVars>
          <dgm:dir/>
          <dgm:animLvl val="lvl"/>
          <dgm:resizeHandles val="exact"/>
        </dgm:presLayoutVars>
      </dgm:prSet>
      <dgm:spPr/>
    </dgm:pt>
    <dgm:pt modelId="{2924F2AB-A325-40C3-BFF2-F8C76DE3F700}" type="pres">
      <dgm:prSet presAssocID="{365DBD7A-2530-4720-B7D1-F9789DED4E33}" presName="parentLin" presStyleCnt="0"/>
      <dgm:spPr/>
    </dgm:pt>
    <dgm:pt modelId="{D08466D4-7DA7-4974-8A58-FAB7DBCBCF39}" type="pres">
      <dgm:prSet presAssocID="{365DBD7A-2530-4720-B7D1-F9789DED4E33}" presName="parentLeftMargin" presStyleLbl="node1" presStyleIdx="0" presStyleCnt="1"/>
      <dgm:spPr/>
    </dgm:pt>
    <dgm:pt modelId="{FB43802C-74E3-4FD6-AC07-A96A3A9CE4EE}" type="pres">
      <dgm:prSet presAssocID="{365DBD7A-2530-4720-B7D1-F9789DED4E33}" presName="parentText" presStyleLbl="node1" presStyleIdx="0" presStyleCnt="1">
        <dgm:presLayoutVars>
          <dgm:chMax val="0"/>
          <dgm:bulletEnabled val="1"/>
        </dgm:presLayoutVars>
      </dgm:prSet>
      <dgm:spPr/>
    </dgm:pt>
    <dgm:pt modelId="{D09732DF-4CC7-459D-A5D3-A296F7DCE116}" type="pres">
      <dgm:prSet presAssocID="{365DBD7A-2530-4720-B7D1-F9789DED4E33}" presName="negativeSpace" presStyleCnt="0"/>
      <dgm:spPr/>
    </dgm:pt>
    <dgm:pt modelId="{1B1297F5-7313-40BB-9D8F-6225FD5B02C0}" type="pres">
      <dgm:prSet presAssocID="{365DBD7A-2530-4720-B7D1-F9789DED4E33}" presName="childText" presStyleLbl="conFgAcc1" presStyleIdx="0" presStyleCnt="1">
        <dgm:presLayoutVars>
          <dgm:bulletEnabled val="1"/>
        </dgm:presLayoutVars>
      </dgm:prSet>
      <dgm:spPr/>
    </dgm:pt>
  </dgm:ptLst>
  <dgm:cxnLst>
    <dgm:cxn modelId="{48BC9A09-47C4-489E-B192-C4235C48AE95}" srcId="{365DBD7A-2530-4720-B7D1-F9789DED4E33}" destId="{541EFFE3-36D1-450E-8ECA-F38E1317CC3B}" srcOrd="0" destOrd="0" parTransId="{28AB4E35-32D8-4E68-8C59-C3015D902B8B}" sibTransId="{C1201277-A722-43E0-BC9A-1B2CE1475507}"/>
    <dgm:cxn modelId="{A4B5FC1B-CA45-40B9-92BC-D47B8F55BF5E}" type="presOf" srcId="{C9ED74BA-2969-4201-A736-C8CB74ACF1D3}" destId="{DC918B1B-033B-45C9-9617-F369600EC63F}" srcOrd="0" destOrd="0" presId="urn:microsoft.com/office/officeart/2005/8/layout/list1"/>
    <dgm:cxn modelId="{AF52B894-B794-4BC3-89D2-0E0BB4FBF6AC}" type="presOf" srcId="{365DBD7A-2530-4720-B7D1-F9789DED4E33}" destId="{FB43802C-74E3-4FD6-AC07-A96A3A9CE4EE}" srcOrd="1" destOrd="0" presId="urn:microsoft.com/office/officeart/2005/8/layout/list1"/>
    <dgm:cxn modelId="{AC650C9D-BD3D-4BE2-9E18-DF88C5E0761B}" srcId="{C9ED74BA-2969-4201-A736-C8CB74ACF1D3}" destId="{365DBD7A-2530-4720-B7D1-F9789DED4E33}" srcOrd="0" destOrd="0" parTransId="{DAD8D5D7-BB43-4D15-976A-D666DBD3CC3C}" sibTransId="{CB3114AE-DF93-437D-9D99-37B8A9783FD6}"/>
    <dgm:cxn modelId="{866821C0-52AF-44F0-9159-3E3FF3EBE066}" srcId="{365DBD7A-2530-4720-B7D1-F9789DED4E33}" destId="{15C1A5E1-5235-4195-B6B9-5969D3B4EA19}" srcOrd="1" destOrd="0" parTransId="{D8CBB746-27D8-4202-AC03-8D0ADEEC1190}" sibTransId="{AD62972A-B351-4DE3-8494-1F368808D7B1}"/>
    <dgm:cxn modelId="{A59027C8-D37F-4351-9437-8EF82CE97078}" type="presOf" srcId="{541EFFE3-36D1-450E-8ECA-F38E1317CC3B}" destId="{1B1297F5-7313-40BB-9D8F-6225FD5B02C0}" srcOrd="0" destOrd="0" presId="urn:microsoft.com/office/officeart/2005/8/layout/list1"/>
    <dgm:cxn modelId="{332BC2CD-1356-4671-B143-4E4DD86A731C}" type="presOf" srcId="{ED433920-62B6-45E3-B6EB-5F8494E92E39}" destId="{1B1297F5-7313-40BB-9D8F-6225FD5B02C0}" srcOrd="0" destOrd="2" presId="urn:microsoft.com/office/officeart/2005/8/layout/list1"/>
    <dgm:cxn modelId="{E484EDCF-5A68-4E83-984E-2191939BD09B}" type="presOf" srcId="{15C1A5E1-5235-4195-B6B9-5969D3B4EA19}" destId="{1B1297F5-7313-40BB-9D8F-6225FD5B02C0}" srcOrd="0" destOrd="1" presId="urn:microsoft.com/office/officeart/2005/8/layout/list1"/>
    <dgm:cxn modelId="{C0C14EF0-DCA8-422A-A02F-C5EEF0B2BACA}" srcId="{365DBD7A-2530-4720-B7D1-F9789DED4E33}" destId="{ED433920-62B6-45E3-B6EB-5F8494E92E39}" srcOrd="2" destOrd="0" parTransId="{23E442CF-A253-4EF2-9EC7-0D3462CD7518}" sibTransId="{B471B7F6-3E56-47C6-A053-E7B8F14CC5AF}"/>
    <dgm:cxn modelId="{8B2ECAF7-6D01-4DC2-BA70-54E40B9926D4}" type="presOf" srcId="{365DBD7A-2530-4720-B7D1-F9789DED4E33}" destId="{D08466D4-7DA7-4974-8A58-FAB7DBCBCF39}" srcOrd="0" destOrd="0" presId="urn:microsoft.com/office/officeart/2005/8/layout/list1"/>
    <dgm:cxn modelId="{57F214FE-29C6-486E-85A1-7E6DFB3B114C}" type="presParOf" srcId="{DC918B1B-033B-45C9-9617-F369600EC63F}" destId="{2924F2AB-A325-40C3-BFF2-F8C76DE3F700}" srcOrd="0" destOrd="0" presId="urn:microsoft.com/office/officeart/2005/8/layout/list1"/>
    <dgm:cxn modelId="{D4A8D2D1-9D81-4FE5-87DC-B1EE872FB7E7}" type="presParOf" srcId="{2924F2AB-A325-40C3-BFF2-F8C76DE3F700}" destId="{D08466D4-7DA7-4974-8A58-FAB7DBCBCF39}" srcOrd="0" destOrd="0" presId="urn:microsoft.com/office/officeart/2005/8/layout/list1"/>
    <dgm:cxn modelId="{3F866BC9-9AA7-4C88-9DE8-8169A129A4BB}" type="presParOf" srcId="{2924F2AB-A325-40C3-BFF2-F8C76DE3F700}" destId="{FB43802C-74E3-4FD6-AC07-A96A3A9CE4EE}" srcOrd="1" destOrd="0" presId="urn:microsoft.com/office/officeart/2005/8/layout/list1"/>
    <dgm:cxn modelId="{0DC4F242-9CD0-4FEA-92D0-57D67C719531}" type="presParOf" srcId="{DC918B1B-033B-45C9-9617-F369600EC63F}" destId="{D09732DF-4CC7-459D-A5D3-A296F7DCE116}" srcOrd="1" destOrd="0" presId="urn:microsoft.com/office/officeart/2005/8/layout/list1"/>
    <dgm:cxn modelId="{9C253152-1033-40BB-862A-A185238E3A76}" type="presParOf" srcId="{DC918B1B-033B-45C9-9617-F369600EC63F}" destId="{1B1297F5-7313-40BB-9D8F-6225FD5B02C0}"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9ED74BA-2969-4201-A736-C8CB74ACF1D3}"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434E191F-ABAF-4D59-953A-7C14EFDB2568}">
      <dgm:prSet/>
      <dgm:spPr/>
      <dgm:t>
        <a:bodyPr/>
        <a:lstStyle/>
        <a:p>
          <a:r>
            <a:rPr lang="en-US" dirty="0"/>
            <a:t>AC Drive Propulsion System</a:t>
          </a:r>
        </a:p>
      </dgm:t>
    </dgm:pt>
    <dgm:pt modelId="{4482DD31-0D22-470A-B447-16B817703BDF}" type="parTrans" cxnId="{0E0C6666-71F3-458F-9A54-3B462BA50878}">
      <dgm:prSet/>
      <dgm:spPr/>
      <dgm:t>
        <a:bodyPr/>
        <a:lstStyle/>
        <a:p>
          <a:endParaRPr lang="en-US"/>
        </a:p>
      </dgm:t>
    </dgm:pt>
    <dgm:pt modelId="{D979A43D-F949-4700-BD64-BC44D7715DBA}" type="sibTrans" cxnId="{0E0C6666-71F3-458F-9A54-3B462BA50878}">
      <dgm:prSet/>
      <dgm:spPr/>
      <dgm:t>
        <a:bodyPr/>
        <a:lstStyle/>
        <a:p>
          <a:endParaRPr lang="en-US"/>
        </a:p>
      </dgm:t>
    </dgm:pt>
    <dgm:pt modelId="{5FA98B94-F982-45D1-A8FD-DF15BEB7D079}">
      <dgm:prSet/>
      <dgm:spPr/>
      <dgm:t>
        <a:bodyPr/>
        <a:lstStyle/>
        <a:p>
          <a:r>
            <a:rPr lang="en-US" dirty="0"/>
            <a:t>Fixed Propellers</a:t>
          </a:r>
        </a:p>
      </dgm:t>
    </dgm:pt>
    <dgm:pt modelId="{F9165440-4053-4B82-8AFC-B0FF7F5232F4}" type="parTrans" cxnId="{C0AEC974-11E7-47A4-A037-4B29DFBDFF0B}">
      <dgm:prSet/>
      <dgm:spPr/>
      <dgm:t>
        <a:bodyPr/>
        <a:lstStyle/>
        <a:p>
          <a:endParaRPr lang="en-US"/>
        </a:p>
      </dgm:t>
    </dgm:pt>
    <dgm:pt modelId="{361A021F-E568-44B9-AEF7-638F7455EF24}" type="sibTrans" cxnId="{C0AEC974-11E7-47A4-A037-4B29DFBDFF0B}">
      <dgm:prSet/>
      <dgm:spPr/>
      <dgm:t>
        <a:bodyPr/>
        <a:lstStyle/>
        <a:p>
          <a:endParaRPr lang="en-US"/>
        </a:p>
      </dgm:t>
    </dgm:pt>
    <dgm:pt modelId="{129582D6-5BCE-4F2E-BC19-DF61127C6C1A}">
      <dgm:prSet/>
      <dgm:spPr/>
      <dgm:t>
        <a:bodyPr/>
        <a:lstStyle/>
        <a:p>
          <a:r>
            <a:rPr lang="en-US" dirty="0"/>
            <a:t>Use Braking Transistors</a:t>
          </a:r>
        </a:p>
      </dgm:t>
    </dgm:pt>
    <dgm:pt modelId="{92343BD3-D728-44B1-8354-4058B3F855F0}" type="parTrans" cxnId="{A6BC5650-56B7-4E47-A483-D9901A4764F1}">
      <dgm:prSet/>
      <dgm:spPr/>
      <dgm:t>
        <a:bodyPr/>
        <a:lstStyle/>
        <a:p>
          <a:endParaRPr lang="en-US"/>
        </a:p>
      </dgm:t>
    </dgm:pt>
    <dgm:pt modelId="{F7CEC37F-F336-421E-AA8E-C4BDE22531F8}" type="sibTrans" cxnId="{A6BC5650-56B7-4E47-A483-D9901A4764F1}">
      <dgm:prSet/>
      <dgm:spPr/>
      <dgm:t>
        <a:bodyPr/>
        <a:lstStyle/>
        <a:p>
          <a:endParaRPr lang="en-US"/>
        </a:p>
      </dgm:t>
    </dgm:pt>
    <dgm:pt modelId="{DC918B1B-033B-45C9-9617-F369600EC63F}" type="pres">
      <dgm:prSet presAssocID="{C9ED74BA-2969-4201-A736-C8CB74ACF1D3}" presName="linear" presStyleCnt="0">
        <dgm:presLayoutVars>
          <dgm:dir/>
          <dgm:animLvl val="lvl"/>
          <dgm:resizeHandles val="exact"/>
        </dgm:presLayoutVars>
      </dgm:prSet>
      <dgm:spPr/>
    </dgm:pt>
    <dgm:pt modelId="{3CDCDF94-EACA-4BFB-8287-ACE2FCA9BC57}" type="pres">
      <dgm:prSet presAssocID="{434E191F-ABAF-4D59-953A-7C14EFDB2568}" presName="parentLin" presStyleCnt="0"/>
      <dgm:spPr/>
    </dgm:pt>
    <dgm:pt modelId="{8A815161-D9AF-4282-9DE1-8621DA8136B2}" type="pres">
      <dgm:prSet presAssocID="{434E191F-ABAF-4D59-953A-7C14EFDB2568}" presName="parentLeftMargin" presStyleLbl="node1" presStyleIdx="0" presStyleCnt="2"/>
      <dgm:spPr/>
    </dgm:pt>
    <dgm:pt modelId="{5233FC84-3E8C-4C45-803B-0691C81B374B}" type="pres">
      <dgm:prSet presAssocID="{434E191F-ABAF-4D59-953A-7C14EFDB2568}" presName="parentText" presStyleLbl="node1" presStyleIdx="0" presStyleCnt="2">
        <dgm:presLayoutVars>
          <dgm:chMax val="0"/>
          <dgm:bulletEnabled val="1"/>
        </dgm:presLayoutVars>
      </dgm:prSet>
      <dgm:spPr/>
    </dgm:pt>
    <dgm:pt modelId="{E2D02280-0F74-49F2-9CFD-4D36FCF93EC7}" type="pres">
      <dgm:prSet presAssocID="{434E191F-ABAF-4D59-953A-7C14EFDB2568}" presName="negativeSpace" presStyleCnt="0"/>
      <dgm:spPr/>
    </dgm:pt>
    <dgm:pt modelId="{A42A725D-841E-4204-9FF6-5EC86520B121}" type="pres">
      <dgm:prSet presAssocID="{434E191F-ABAF-4D59-953A-7C14EFDB2568}" presName="childText" presStyleLbl="conFgAcc1" presStyleIdx="0" presStyleCnt="2">
        <dgm:presLayoutVars>
          <dgm:bulletEnabled val="1"/>
        </dgm:presLayoutVars>
      </dgm:prSet>
      <dgm:spPr/>
    </dgm:pt>
    <dgm:pt modelId="{72C5FF29-9BC1-4B2B-A1C4-342FA591C68F}" type="pres">
      <dgm:prSet presAssocID="{D979A43D-F949-4700-BD64-BC44D7715DBA}" presName="spaceBetweenRectangles" presStyleCnt="0"/>
      <dgm:spPr/>
    </dgm:pt>
    <dgm:pt modelId="{043BC9A2-A5F3-4341-BF28-30FB92532A65}" type="pres">
      <dgm:prSet presAssocID="{5FA98B94-F982-45D1-A8FD-DF15BEB7D079}" presName="parentLin" presStyleCnt="0"/>
      <dgm:spPr/>
    </dgm:pt>
    <dgm:pt modelId="{E4D7EC69-0308-40CC-8DBA-7D349E6D357E}" type="pres">
      <dgm:prSet presAssocID="{5FA98B94-F982-45D1-A8FD-DF15BEB7D079}" presName="parentLeftMargin" presStyleLbl="node1" presStyleIdx="0" presStyleCnt="2"/>
      <dgm:spPr/>
    </dgm:pt>
    <dgm:pt modelId="{98D2BDD9-7BA4-4DC1-94EB-6777C3F81C59}" type="pres">
      <dgm:prSet presAssocID="{5FA98B94-F982-45D1-A8FD-DF15BEB7D079}" presName="parentText" presStyleLbl="node1" presStyleIdx="1" presStyleCnt="2">
        <dgm:presLayoutVars>
          <dgm:chMax val="0"/>
          <dgm:bulletEnabled val="1"/>
        </dgm:presLayoutVars>
      </dgm:prSet>
      <dgm:spPr/>
    </dgm:pt>
    <dgm:pt modelId="{B48CCCCD-0B9E-4D18-BCAE-3FF117021E6B}" type="pres">
      <dgm:prSet presAssocID="{5FA98B94-F982-45D1-A8FD-DF15BEB7D079}" presName="negativeSpace" presStyleCnt="0"/>
      <dgm:spPr/>
    </dgm:pt>
    <dgm:pt modelId="{F1AFC3ED-1DD4-4991-9678-5CF092D55088}" type="pres">
      <dgm:prSet presAssocID="{5FA98B94-F982-45D1-A8FD-DF15BEB7D079}" presName="childText" presStyleLbl="conFgAcc1" presStyleIdx="1" presStyleCnt="2">
        <dgm:presLayoutVars>
          <dgm:bulletEnabled val="1"/>
        </dgm:presLayoutVars>
      </dgm:prSet>
      <dgm:spPr/>
    </dgm:pt>
  </dgm:ptLst>
  <dgm:cxnLst>
    <dgm:cxn modelId="{A3E3263D-D8FF-4FDE-8BC6-0E664048CC1F}" type="presOf" srcId="{129582D6-5BCE-4F2E-BC19-DF61127C6C1A}" destId="{F1AFC3ED-1DD4-4991-9678-5CF092D55088}" srcOrd="0" destOrd="0" presId="urn:microsoft.com/office/officeart/2005/8/layout/list1"/>
    <dgm:cxn modelId="{0E0C6666-71F3-458F-9A54-3B462BA50878}" srcId="{C9ED74BA-2969-4201-A736-C8CB74ACF1D3}" destId="{434E191F-ABAF-4D59-953A-7C14EFDB2568}" srcOrd="0" destOrd="0" parTransId="{4482DD31-0D22-470A-B447-16B817703BDF}" sibTransId="{D979A43D-F949-4700-BD64-BC44D7715DBA}"/>
    <dgm:cxn modelId="{A5AD1B69-EBAB-438E-804C-602E73ECECA2}" type="presOf" srcId="{434E191F-ABAF-4D59-953A-7C14EFDB2568}" destId="{8A815161-D9AF-4282-9DE1-8621DA8136B2}" srcOrd="0" destOrd="0" presId="urn:microsoft.com/office/officeart/2005/8/layout/list1"/>
    <dgm:cxn modelId="{A6BC5650-56B7-4E47-A483-D9901A4764F1}" srcId="{5FA98B94-F982-45D1-A8FD-DF15BEB7D079}" destId="{129582D6-5BCE-4F2E-BC19-DF61127C6C1A}" srcOrd="0" destOrd="0" parTransId="{92343BD3-D728-44B1-8354-4058B3F855F0}" sibTransId="{F7CEC37F-F336-421E-AA8E-C4BDE22531F8}"/>
    <dgm:cxn modelId="{C0AEC974-11E7-47A4-A037-4B29DFBDFF0B}" srcId="{C9ED74BA-2969-4201-A736-C8CB74ACF1D3}" destId="{5FA98B94-F982-45D1-A8FD-DF15BEB7D079}" srcOrd="1" destOrd="0" parTransId="{F9165440-4053-4B82-8AFC-B0FF7F5232F4}" sibTransId="{361A021F-E568-44B9-AEF7-638F7455EF24}"/>
    <dgm:cxn modelId="{1080DB74-A354-4E1B-9052-138BDD0A3E8C}" type="presOf" srcId="{5FA98B94-F982-45D1-A8FD-DF15BEB7D079}" destId="{E4D7EC69-0308-40CC-8DBA-7D349E6D357E}" srcOrd="0" destOrd="0" presId="urn:microsoft.com/office/officeart/2005/8/layout/list1"/>
    <dgm:cxn modelId="{228761B1-BB9F-4EEA-960B-6E36F44528D9}" type="presOf" srcId="{5FA98B94-F982-45D1-A8FD-DF15BEB7D079}" destId="{98D2BDD9-7BA4-4DC1-94EB-6777C3F81C59}" srcOrd="1" destOrd="0" presId="urn:microsoft.com/office/officeart/2005/8/layout/list1"/>
    <dgm:cxn modelId="{527033B2-BFDA-46F7-B03C-264A4B84FA4C}" type="presOf" srcId="{C9ED74BA-2969-4201-A736-C8CB74ACF1D3}" destId="{DC918B1B-033B-45C9-9617-F369600EC63F}" srcOrd="0" destOrd="0" presId="urn:microsoft.com/office/officeart/2005/8/layout/list1"/>
    <dgm:cxn modelId="{08AFE8D0-9128-4CB4-92DE-D91192C835B9}" type="presOf" srcId="{434E191F-ABAF-4D59-953A-7C14EFDB2568}" destId="{5233FC84-3E8C-4C45-803B-0691C81B374B}" srcOrd="1" destOrd="0" presId="urn:microsoft.com/office/officeart/2005/8/layout/list1"/>
    <dgm:cxn modelId="{0350280C-84F8-4991-8380-A4F01F0A44AD}" type="presParOf" srcId="{DC918B1B-033B-45C9-9617-F369600EC63F}" destId="{3CDCDF94-EACA-4BFB-8287-ACE2FCA9BC57}" srcOrd="0" destOrd="0" presId="urn:microsoft.com/office/officeart/2005/8/layout/list1"/>
    <dgm:cxn modelId="{936292EF-7FA5-4DF8-AF37-1142605AE758}" type="presParOf" srcId="{3CDCDF94-EACA-4BFB-8287-ACE2FCA9BC57}" destId="{8A815161-D9AF-4282-9DE1-8621DA8136B2}" srcOrd="0" destOrd="0" presId="urn:microsoft.com/office/officeart/2005/8/layout/list1"/>
    <dgm:cxn modelId="{6EAD01EC-AAB0-4C0E-92FD-6BDCD510914C}" type="presParOf" srcId="{3CDCDF94-EACA-4BFB-8287-ACE2FCA9BC57}" destId="{5233FC84-3E8C-4C45-803B-0691C81B374B}" srcOrd="1" destOrd="0" presId="urn:microsoft.com/office/officeart/2005/8/layout/list1"/>
    <dgm:cxn modelId="{FC1C5167-A91D-4EBF-9BC0-31AA4BE08FC8}" type="presParOf" srcId="{DC918B1B-033B-45C9-9617-F369600EC63F}" destId="{E2D02280-0F74-49F2-9CFD-4D36FCF93EC7}" srcOrd="1" destOrd="0" presId="urn:microsoft.com/office/officeart/2005/8/layout/list1"/>
    <dgm:cxn modelId="{EFE33F85-B56B-4C7E-8729-2B2E33C1640C}" type="presParOf" srcId="{DC918B1B-033B-45C9-9617-F369600EC63F}" destId="{A42A725D-841E-4204-9FF6-5EC86520B121}" srcOrd="2" destOrd="0" presId="urn:microsoft.com/office/officeart/2005/8/layout/list1"/>
    <dgm:cxn modelId="{01DC6D2C-BA7D-4166-9D78-99C5FB63AC58}" type="presParOf" srcId="{DC918B1B-033B-45C9-9617-F369600EC63F}" destId="{72C5FF29-9BC1-4B2B-A1C4-342FA591C68F}" srcOrd="3" destOrd="0" presId="urn:microsoft.com/office/officeart/2005/8/layout/list1"/>
    <dgm:cxn modelId="{CA5783C4-730A-4B47-9EA6-0432C772072E}" type="presParOf" srcId="{DC918B1B-033B-45C9-9617-F369600EC63F}" destId="{043BC9A2-A5F3-4341-BF28-30FB92532A65}" srcOrd="4" destOrd="0" presId="urn:microsoft.com/office/officeart/2005/8/layout/list1"/>
    <dgm:cxn modelId="{E789FEFA-6DF4-4F5D-BC1A-357B7EE94732}" type="presParOf" srcId="{043BC9A2-A5F3-4341-BF28-30FB92532A65}" destId="{E4D7EC69-0308-40CC-8DBA-7D349E6D357E}" srcOrd="0" destOrd="0" presId="urn:microsoft.com/office/officeart/2005/8/layout/list1"/>
    <dgm:cxn modelId="{95F04572-6CB2-4A69-92C8-4F59D098710B}" type="presParOf" srcId="{043BC9A2-A5F3-4341-BF28-30FB92532A65}" destId="{98D2BDD9-7BA4-4DC1-94EB-6777C3F81C59}" srcOrd="1" destOrd="0" presId="urn:microsoft.com/office/officeart/2005/8/layout/list1"/>
    <dgm:cxn modelId="{CCF4BB05-770F-477C-8213-45560215D872}" type="presParOf" srcId="{DC918B1B-033B-45C9-9617-F369600EC63F}" destId="{B48CCCCD-0B9E-4D18-BCAE-3FF117021E6B}" srcOrd="5" destOrd="0" presId="urn:microsoft.com/office/officeart/2005/8/layout/list1"/>
    <dgm:cxn modelId="{68A116AA-1EE4-4105-A6E6-556A019A1A18}" type="presParOf" srcId="{DC918B1B-033B-45C9-9617-F369600EC63F}" destId="{F1AFC3ED-1DD4-4991-9678-5CF092D55088}" srcOrd="6"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A9F7629-F5AF-4253-B1DC-3A8A2D6F065E}"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05EF283C-BBDE-468C-936C-716ADE8111FB}">
      <dgm:prSet phldrT="[Text]"/>
      <dgm:spPr/>
      <dgm:t>
        <a:bodyPr/>
        <a:lstStyle/>
        <a:p>
          <a:r>
            <a:rPr lang="en-US"/>
            <a:t>Drive Applications</a:t>
          </a:r>
          <a:endParaRPr lang="en-US" dirty="0"/>
        </a:p>
      </dgm:t>
    </dgm:pt>
    <dgm:pt modelId="{3630AB3A-ABAF-437A-8F20-5A5CADAB8EB1}" type="parTrans" cxnId="{CEA5FE8C-4436-4805-A853-3B8BCB414F67}">
      <dgm:prSet/>
      <dgm:spPr/>
      <dgm:t>
        <a:bodyPr/>
        <a:lstStyle/>
        <a:p>
          <a:endParaRPr lang="en-US"/>
        </a:p>
      </dgm:t>
    </dgm:pt>
    <dgm:pt modelId="{E6D33F5D-A097-4E57-AC89-4BFE5F5C30BD}" type="sibTrans" cxnId="{CEA5FE8C-4436-4805-A853-3B8BCB414F67}">
      <dgm:prSet/>
      <dgm:spPr/>
      <dgm:t>
        <a:bodyPr/>
        <a:lstStyle/>
        <a:p>
          <a:endParaRPr lang="en-US"/>
        </a:p>
      </dgm:t>
    </dgm:pt>
    <dgm:pt modelId="{64EB3DF7-6F01-4117-AA42-80354D4D1D91}">
      <dgm:prSet phldrT="[Text]"/>
      <dgm:spPr/>
      <dgm:t>
        <a:bodyPr/>
        <a:lstStyle/>
        <a:p>
          <a:r>
            <a:rPr lang="en-US" dirty="0"/>
            <a:t>Where are drives used?</a:t>
          </a:r>
        </a:p>
      </dgm:t>
    </dgm:pt>
    <dgm:pt modelId="{A3AEAF25-0926-4B69-B77C-67BEECCAEFB7}" type="parTrans" cxnId="{14C97042-6FEA-4F48-88B7-0B7D805EAB6A}">
      <dgm:prSet/>
      <dgm:spPr/>
      <dgm:t>
        <a:bodyPr/>
        <a:lstStyle/>
        <a:p>
          <a:endParaRPr lang="en-US"/>
        </a:p>
      </dgm:t>
    </dgm:pt>
    <dgm:pt modelId="{FCBFD870-FD2F-4B51-96CA-1E4DE0F23AA9}" type="sibTrans" cxnId="{14C97042-6FEA-4F48-88B7-0B7D805EAB6A}">
      <dgm:prSet/>
      <dgm:spPr/>
      <dgm:t>
        <a:bodyPr/>
        <a:lstStyle/>
        <a:p>
          <a:endParaRPr lang="en-US"/>
        </a:p>
      </dgm:t>
    </dgm:pt>
    <dgm:pt modelId="{EB34117E-0EBE-4E62-ABC2-3E0D20F7DF0C}">
      <dgm:prSet phldrT="[Text]"/>
      <dgm:spPr>
        <a:solidFill>
          <a:schemeClr val="tx2">
            <a:lumMod val="20000"/>
            <a:lumOff val="80000"/>
          </a:schemeClr>
        </a:solidFill>
      </dgm:spPr>
      <dgm:t>
        <a:bodyPr/>
        <a:lstStyle/>
        <a:p>
          <a:r>
            <a:rPr lang="en-US" dirty="0" err="1"/>
            <a:t>Bonitron</a:t>
          </a:r>
          <a:endParaRPr lang="en-US" dirty="0"/>
        </a:p>
      </dgm:t>
    </dgm:pt>
    <dgm:pt modelId="{D6048CA5-3B4A-48E2-817F-7B3A3365F985}" type="parTrans" cxnId="{1EBDE67D-CC1B-4FF2-AE71-710AC55296DE}">
      <dgm:prSet/>
      <dgm:spPr/>
      <dgm:t>
        <a:bodyPr/>
        <a:lstStyle/>
        <a:p>
          <a:endParaRPr lang="en-US"/>
        </a:p>
      </dgm:t>
    </dgm:pt>
    <dgm:pt modelId="{B386EC4D-2FC3-4DA9-B624-C3176D87A906}" type="sibTrans" cxnId="{1EBDE67D-CC1B-4FF2-AE71-710AC55296DE}">
      <dgm:prSet/>
      <dgm:spPr/>
      <dgm:t>
        <a:bodyPr/>
        <a:lstStyle/>
        <a:p>
          <a:endParaRPr lang="en-US"/>
        </a:p>
      </dgm:t>
    </dgm:pt>
    <dgm:pt modelId="{3D0CDAFC-EE83-4643-A2BD-DA9920D7922B}">
      <dgm:prSet phldrT="[Text]"/>
      <dgm:spPr/>
      <dgm:t>
        <a:bodyPr/>
        <a:lstStyle/>
        <a:p>
          <a:r>
            <a:rPr lang="en-US" dirty="0"/>
            <a:t>How can we fix the problems?</a:t>
          </a:r>
        </a:p>
      </dgm:t>
    </dgm:pt>
    <dgm:pt modelId="{1C62ABC6-B356-44EB-BB20-579AAC5CCF98}" type="parTrans" cxnId="{C07E8E09-CA7B-4EE0-B2E7-BC0D96F7565C}">
      <dgm:prSet/>
      <dgm:spPr/>
      <dgm:t>
        <a:bodyPr/>
        <a:lstStyle/>
        <a:p>
          <a:endParaRPr lang="en-US"/>
        </a:p>
      </dgm:t>
    </dgm:pt>
    <dgm:pt modelId="{894864DA-1620-4BE1-84B0-66C998D58ECB}" type="sibTrans" cxnId="{C07E8E09-CA7B-4EE0-B2E7-BC0D96F7565C}">
      <dgm:prSet/>
      <dgm:spPr/>
      <dgm:t>
        <a:bodyPr/>
        <a:lstStyle/>
        <a:p>
          <a:endParaRPr lang="en-US"/>
        </a:p>
      </dgm:t>
    </dgm:pt>
    <dgm:pt modelId="{1C283A92-ABA0-49B1-AD34-ABE8F1E2C826}">
      <dgm:prSet phldrT="[Text]"/>
      <dgm:spPr/>
      <dgm:t>
        <a:bodyPr/>
        <a:lstStyle/>
        <a:p>
          <a:r>
            <a:rPr lang="en-US" dirty="0"/>
            <a:t>Products</a:t>
          </a:r>
        </a:p>
      </dgm:t>
    </dgm:pt>
    <dgm:pt modelId="{421B581C-8422-4D84-8047-9A344EE9A016}" type="parTrans" cxnId="{EB20D62E-7BAF-43C2-83B3-419DB439BE81}">
      <dgm:prSet/>
      <dgm:spPr/>
      <dgm:t>
        <a:bodyPr/>
        <a:lstStyle/>
        <a:p>
          <a:endParaRPr lang="en-US"/>
        </a:p>
      </dgm:t>
    </dgm:pt>
    <dgm:pt modelId="{A1EDC440-6434-44FC-9E68-83F3D1F49FD5}" type="sibTrans" cxnId="{EB20D62E-7BAF-43C2-83B3-419DB439BE81}">
      <dgm:prSet/>
      <dgm:spPr/>
      <dgm:t>
        <a:bodyPr/>
        <a:lstStyle/>
        <a:p>
          <a:endParaRPr lang="en-US"/>
        </a:p>
      </dgm:t>
    </dgm:pt>
    <dgm:pt modelId="{B119EA0E-ABF6-43DE-B53A-72A7BBB2E9D0}">
      <dgm:prSet phldrT="[Text]"/>
      <dgm:spPr/>
      <dgm:t>
        <a:bodyPr/>
        <a:lstStyle/>
        <a:p>
          <a:r>
            <a:rPr lang="en-US" dirty="0"/>
            <a:t>What problems are present with drive process?</a:t>
          </a:r>
        </a:p>
      </dgm:t>
    </dgm:pt>
    <dgm:pt modelId="{E3DB99B8-BE00-4E48-9B5A-1ACCD2B0563B}" type="parTrans" cxnId="{EE93DF44-6348-43DA-91D2-8789BBDCEDB6}">
      <dgm:prSet/>
      <dgm:spPr/>
      <dgm:t>
        <a:bodyPr/>
        <a:lstStyle/>
        <a:p>
          <a:endParaRPr lang="en-US"/>
        </a:p>
      </dgm:t>
    </dgm:pt>
    <dgm:pt modelId="{541D9185-4B0A-493E-8BF4-CA0AF8348144}" type="sibTrans" cxnId="{EE93DF44-6348-43DA-91D2-8789BBDCEDB6}">
      <dgm:prSet/>
      <dgm:spPr/>
      <dgm:t>
        <a:bodyPr/>
        <a:lstStyle/>
        <a:p>
          <a:endParaRPr lang="en-US"/>
        </a:p>
      </dgm:t>
    </dgm:pt>
    <dgm:pt modelId="{433A9111-5BCD-4C4B-BF55-82CB2802B9A7}">
      <dgm:prSet phldrT="[Text]"/>
      <dgm:spPr/>
      <dgm:t>
        <a:bodyPr/>
        <a:lstStyle/>
        <a:p>
          <a:r>
            <a:rPr lang="en-US" dirty="0"/>
            <a:t>Overvoltage</a:t>
          </a:r>
        </a:p>
      </dgm:t>
    </dgm:pt>
    <dgm:pt modelId="{937906FF-D692-4CDB-A652-AEA91152AF10}" type="parTrans" cxnId="{AD165251-D87F-4A52-8959-B5115C0153DD}">
      <dgm:prSet/>
      <dgm:spPr/>
      <dgm:t>
        <a:bodyPr/>
        <a:lstStyle/>
        <a:p>
          <a:endParaRPr lang="en-US"/>
        </a:p>
      </dgm:t>
    </dgm:pt>
    <dgm:pt modelId="{890C342A-333F-4A18-BFA0-54F57690EFF3}" type="sibTrans" cxnId="{AD165251-D87F-4A52-8959-B5115C0153DD}">
      <dgm:prSet/>
      <dgm:spPr/>
      <dgm:t>
        <a:bodyPr/>
        <a:lstStyle/>
        <a:p>
          <a:endParaRPr lang="en-US"/>
        </a:p>
      </dgm:t>
    </dgm:pt>
    <dgm:pt modelId="{91CC4DC9-9889-4561-8EDE-409CF5F0BD90}">
      <dgm:prSet phldrT="[Text]"/>
      <dgm:spPr/>
      <dgm:t>
        <a:bodyPr/>
        <a:lstStyle/>
        <a:p>
          <a:r>
            <a:rPr lang="en-US" dirty="0"/>
            <a:t>Common Bus</a:t>
          </a:r>
        </a:p>
      </dgm:t>
    </dgm:pt>
    <dgm:pt modelId="{BFEA014F-50B6-4264-AC9F-9A185C311DD3}" type="parTrans" cxnId="{C1B67AEB-E215-4E24-9B0E-B3ABAE96293E}">
      <dgm:prSet/>
      <dgm:spPr/>
      <dgm:t>
        <a:bodyPr/>
        <a:lstStyle/>
        <a:p>
          <a:endParaRPr lang="en-US"/>
        </a:p>
      </dgm:t>
    </dgm:pt>
    <dgm:pt modelId="{E835142E-4080-4EA8-BD93-4E9FF1FA96A5}" type="sibTrans" cxnId="{C1B67AEB-E215-4E24-9B0E-B3ABAE96293E}">
      <dgm:prSet/>
      <dgm:spPr/>
      <dgm:t>
        <a:bodyPr/>
        <a:lstStyle/>
        <a:p>
          <a:endParaRPr lang="en-US"/>
        </a:p>
      </dgm:t>
    </dgm:pt>
    <dgm:pt modelId="{7952928E-DE0C-49DB-9F91-BE9E3659326A}">
      <dgm:prSet phldrT="[Text]"/>
      <dgm:spPr/>
      <dgm:t>
        <a:bodyPr/>
        <a:lstStyle/>
        <a:p>
          <a:r>
            <a:rPr lang="en-US" dirty="0" err="1"/>
            <a:t>Undervoltage</a:t>
          </a:r>
          <a:endParaRPr lang="en-US" dirty="0"/>
        </a:p>
      </dgm:t>
    </dgm:pt>
    <dgm:pt modelId="{E94E136B-FEF7-439E-A5DE-65D81C606C61}" type="parTrans" cxnId="{8199A827-2883-4831-8212-CB147961D094}">
      <dgm:prSet/>
      <dgm:spPr/>
      <dgm:t>
        <a:bodyPr/>
        <a:lstStyle/>
        <a:p>
          <a:endParaRPr lang="en-US"/>
        </a:p>
      </dgm:t>
    </dgm:pt>
    <dgm:pt modelId="{76D65D59-6B81-40BF-9971-4262B1A6B89C}" type="sibTrans" cxnId="{8199A827-2883-4831-8212-CB147961D094}">
      <dgm:prSet/>
      <dgm:spPr/>
      <dgm:t>
        <a:bodyPr/>
        <a:lstStyle/>
        <a:p>
          <a:endParaRPr lang="en-US"/>
        </a:p>
      </dgm:t>
    </dgm:pt>
    <dgm:pt modelId="{EC93248E-8A24-4425-B43D-D3DDFEDA7CA2}">
      <dgm:prSet phldrT="[Text]"/>
      <dgm:spPr/>
      <dgm:t>
        <a:bodyPr/>
        <a:lstStyle/>
        <a:p>
          <a:r>
            <a:rPr lang="en-US" dirty="0"/>
            <a:t>Maintenance</a:t>
          </a:r>
        </a:p>
      </dgm:t>
    </dgm:pt>
    <dgm:pt modelId="{33C5A8A9-02F5-4A98-842E-405097EC66C9}" type="parTrans" cxnId="{3D6C2275-AA4D-45C3-B1A5-4C686C43383D}">
      <dgm:prSet/>
      <dgm:spPr/>
      <dgm:t>
        <a:bodyPr/>
        <a:lstStyle/>
        <a:p>
          <a:endParaRPr lang="en-US"/>
        </a:p>
      </dgm:t>
    </dgm:pt>
    <dgm:pt modelId="{0B855F1F-1B5A-4FC2-B881-10156F91C8B9}" type="sibTrans" cxnId="{3D6C2275-AA4D-45C3-B1A5-4C686C43383D}">
      <dgm:prSet/>
      <dgm:spPr/>
      <dgm:t>
        <a:bodyPr/>
        <a:lstStyle/>
        <a:p>
          <a:endParaRPr lang="en-US"/>
        </a:p>
      </dgm:t>
    </dgm:pt>
    <dgm:pt modelId="{6BB17D62-E51A-4DED-82F8-75440071DFD0}">
      <dgm:prSet phldrT="[Text]"/>
      <dgm:spPr/>
      <dgm:t>
        <a:bodyPr/>
        <a:lstStyle/>
        <a:p>
          <a:r>
            <a:rPr lang="en-US" dirty="0"/>
            <a:t>Discussion</a:t>
          </a:r>
        </a:p>
      </dgm:t>
    </dgm:pt>
    <dgm:pt modelId="{77CDF7B1-6D8D-4EE8-B2CC-D543B3FA27D4}" type="parTrans" cxnId="{88C1E948-F4F5-4F02-8231-88C2EBA692A9}">
      <dgm:prSet/>
      <dgm:spPr/>
      <dgm:t>
        <a:bodyPr/>
        <a:lstStyle/>
        <a:p>
          <a:endParaRPr lang="en-US"/>
        </a:p>
      </dgm:t>
    </dgm:pt>
    <dgm:pt modelId="{AB1B6F55-A6A2-45D3-BA18-92814F07B06C}" type="sibTrans" cxnId="{88C1E948-F4F5-4F02-8231-88C2EBA692A9}">
      <dgm:prSet/>
      <dgm:spPr/>
      <dgm:t>
        <a:bodyPr/>
        <a:lstStyle/>
        <a:p>
          <a:endParaRPr lang="en-US"/>
        </a:p>
      </dgm:t>
    </dgm:pt>
    <dgm:pt modelId="{805B6D13-761E-454A-A521-6AACFB66F843}" type="pres">
      <dgm:prSet presAssocID="{DA9F7629-F5AF-4253-B1DC-3A8A2D6F065E}" presName="diagram" presStyleCnt="0">
        <dgm:presLayoutVars>
          <dgm:chPref val="1"/>
          <dgm:dir/>
          <dgm:animOne val="branch"/>
          <dgm:animLvl val="lvl"/>
          <dgm:resizeHandles/>
        </dgm:presLayoutVars>
      </dgm:prSet>
      <dgm:spPr/>
    </dgm:pt>
    <dgm:pt modelId="{0C95C180-A27C-4C93-93F9-B6F0E8DCAB8E}" type="pres">
      <dgm:prSet presAssocID="{05EF283C-BBDE-468C-936C-716ADE8111FB}" presName="root" presStyleCnt="0"/>
      <dgm:spPr/>
    </dgm:pt>
    <dgm:pt modelId="{96C1C787-80C5-43E1-9871-5A513BE5BFBB}" type="pres">
      <dgm:prSet presAssocID="{05EF283C-BBDE-468C-936C-716ADE8111FB}" presName="rootComposite" presStyleCnt="0"/>
      <dgm:spPr/>
    </dgm:pt>
    <dgm:pt modelId="{6F342F24-3292-410F-9C69-2F9CBC2B019A}" type="pres">
      <dgm:prSet presAssocID="{05EF283C-BBDE-468C-936C-716ADE8111FB}" presName="rootText" presStyleLbl="node1" presStyleIdx="0" presStyleCnt="3"/>
      <dgm:spPr/>
    </dgm:pt>
    <dgm:pt modelId="{14C129F1-5FA2-4F55-8A50-B35137013C89}" type="pres">
      <dgm:prSet presAssocID="{05EF283C-BBDE-468C-936C-716ADE8111FB}" presName="rootConnector" presStyleLbl="node1" presStyleIdx="0" presStyleCnt="3"/>
      <dgm:spPr/>
    </dgm:pt>
    <dgm:pt modelId="{A2DD3501-4D37-421D-B6CA-A57CCA0FCA14}" type="pres">
      <dgm:prSet presAssocID="{05EF283C-BBDE-468C-936C-716ADE8111FB}" presName="childShape" presStyleCnt="0"/>
      <dgm:spPr/>
    </dgm:pt>
    <dgm:pt modelId="{6443919E-1C04-45E8-A896-B82110793261}" type="pres">
      <dgm:prSet presAssocID="{A3AEAF25-0926-4B69-B77C-67BEECCAEFB7}" presName="Name13" presStyleLbl="parChTrans1D2" presStyleIdx="0" presStyleCnt="4"/>
      <dgm:spPr/>
    </dgm:pt>
    <dgm:pt modelId="{BD7B7167-74A4-4B74-86DE-2691B469C301}" type="pres">
      <dgm:prSet presAssocID="{64EB3DF7-6F01-4117-AA42-80354D4D1D91}" presName="childText" presStyleLbl="bgAcc1" presStyleIdx="0" presStyleCnt="4">
        <dgm:presLayoutVars>
          <dgm:bulletEnabled val="1"/>
        </dgm:presLayoutVars>
      </dgm:prSet>
      <dgm:spPr/>
    </dgm:pt>
    <dgm:pt modelId="{DB552A87-B3A4-493C-8614-9A6DE6E5C991}" type="pres">
      <dgm:prSet presAssocID="{E3DB99B8-BE00-4E48-9B5A-1ACCD2B0563B}" presName="Name13" presStyleLbl="parChTrans1D2" presStyleIdx="1" presStyleCnt="4"/>
      <dgm:spPr/>
    </dgm:pt>
    <dgm:pt modelId="{7C48F023-2F1B-435E-8BCD-4B2F8F6BF768}" type="pres">
      <dgm:prSet presAssocID="{B119EA0E-ABF6-43DE-B53A-72A7BBB2E9D0}" presName="childText" presStyleLbl="bgAcc1" presStyleIdx="1" presStyleCnt="4">
        <dgm:presLayoutVars>
          <dgm:bulletEnabled val="1"/>
        </dgm:presLayoutVars>
      </dgm:prSet>
      <dgm:spPr/>
    </dgm:pt>
    <dgm:pt modelId="{C0EDFAD7-66CA-4A67-9815-F6EF069BC02D}" type="pres">
      <dgm:prSet presAssocID="{EB34117E-0EBE-4E62-ABC2-3E0D20F7DF0C}" presName="root" presStyleCnt="0"/>
      <dgm:spPr/>
    </dgm:pt>
    <dgm:pt modelId="{53AB639B-E168-4727-B41E-5C66296D8A58}" type="pres">
      <dgm:prSet presAssocID="{EB34117E-0EBE-4E62-ABC2-3E0D20F7DF0C}" presName="rootComposite" presStyleCnt="0"/>
      <dgm:spPr/>
    </dgm:pt>
    <dgm:pt modelId="{90E65135-32F0-482F-A67C-F6E2CF1213FD}" type="pres">
      <dgm:prSet presAssocID="{EB34117E-0EBE-4E62-ABC2-3E0D20F7DF0C}" presName="rootText" presStyleLbl="node1" presStyleIdx="1" presStyleCnt="3"/>
      <dgm:spPr/>
    </dgm:pt>
    <dgm:pt modelId="{DE3F2628-C748-4B04-B122-9A0B6B853B53}" type="pres">
      <dgm:prSet presAssocID="{EB34117E-0EBE-4E62-ABC2-3E0D20F7DF0C}" presName="rootConnector" presStyleLbl="node1" presStyleIdx="1" presStyleCnt="3"/>
      <dgm:spPr/>
    </dgm:pt>
    <dgm:pt modelId="{1C2B941D-1D4C-4532-ADED-F825C7C7CAD2}" type="pres">
      <dgm:prSet presAssocID="{EB34117E-0EBE-4E62-ABC2-3E0D20F7DF0C}" presName="childShape" presStyleCnt="0"/>
      <dgm:spPr/>
    </dgm:pt>
    <dgm:pt modelId="{E2959EA7-6B52-4714-B191-B23BF6D6E6E5}" type="pres">
      <dgm:prSet presAssocID="{421B581C-8422-4D84-8047-9A344EE9A016}" presName="Name13" presStyleLbl="parChTrans1D2" presStyleIdx="2" presStyleCnt="4"/>
      <dgm:spPr/>
    </dgm:pt>
    <dgm:pt modelId="{D818E2F5-33F1-43B1-B1D3-A599DF10F3DF}" type="pres">
      <dgm:prSet presAssocID="{1C283A92-ABA0-49B1-AD34-ABE8F1E2C826}" presName="childText" presStyleLbl="bgAcc1" presStyleIdx="2" presStyleCnt="4" custScaleY="127372">
        <dgm:presLayoutVars>
          <dgm:bulletEnabled val="1"/>
        </dgm:presLayoutVars>
      </dgm:prSet>
      <dgm:spPr/>
    </dgm:pt>
    <dgm:pt modelId="{AF6E7D96-ADCD-4A55-92AD-21FF5DEEFFD7}" type="pres">
      <dgm:prSet presAssocID="{1C62ABC6-B356-44EB-BB20-579AAC5CCF98}" presName="Name13" presStyleLbl="parChTrans1D2" presStyleIdx="3" presStyleCnt="4"/>
      <dgm:spPr/>
    </dgm:pt>
    <dgm:pt modelId="{E020F808-F79C-4499-9F89-AF920471DA83}" type="pres">
      <dgm:prSet presAssocID="{3D0CDAFC-EE83-4643-A2BD-DA9920D7922B}" presName="childText" presStyleLbl="bgAcc1" presStyleIdx="3" presStyleCnt="4" custScaleY="69688">
        <dgm:presLayoutVars>
          <dgm:bulletEnabled val="1"/>
        </dgm:presLayoutVars>
      </dgm:prSet>
      <dgm:spPr/>
    </dgm:pt>
    <dgm:pt modelId="{2CDCFE3E-1D52-4B15-9B2B-D4A41B574517}" type="pres">
      <dgm:prSet presAssocID="{6BB17D62-E51A-4DED-82F8-75440071DFD0}" presName="root" presStyleCnt="0"/>
      <dgm:spPr/>
    </dgm:pt>
    <dgm:pt modelId="{B9503466-FBD2-4C2D-BAAF-241609EA6E33}" type="pres">
      <dgm:prSet presAssocID="{6BB17D62-E51A-4DED-82F8-75440071DFD0}" presName="rootComposite" presStyleCnt="0"/>
      <dgm:spPr/>
    </dgm:pt>
    <dgm:pt modelId="{0528EEAF-B5C5-4B59-AC4A-A6967A4419C4}" type="pres">
      <dgm:prSet presAssocID="{6BB17D62-E51A-4DED-82F8-75440071DFD0}" presName="rootText" presStyleLbl="node1" presStyleIdx="2" presStyleCnt="3"/>
      <dgm:spPr/>
    </dgm:pt>
    <dgm:pt modelId="{21D01DDA-FAA0-407D-9C5E-A4BB568EF84F}" type="pres">
      <dgm:prSet presAssocID="{6BB17D62-E51A-4DED-82F8-75440071DFD0}" presName="rootConnector" presStyleLbl="node1" presStyleIdx="2" presStyleCnt="3"/>
      <dgm:spPr/>
    </dgm:pt>
    <dgm:pt modelId="{9228A66E-5ADD-4835-88B6-3F208508E252}" type="pres">
      <dgm:prSet presAssocID="{6BB17D62-E51A-4DED-82F8-75440071DFD0}" presName="childShape" presStyleCnt="0"/>
      <dgm:spPr/>
    </dgm:pt>
  </dgm:ptLst>
  <dgm:cxnLst>
    <dgm:cxn modelId="{EF82B702-F422-4EC5-BD54-15642188E11E}" type="presOf" srcId="{7952928E-DE0C-49DB-9F91-BE9E3659326A}" destId="{D818E2F5-33F1-43B1-B1D3-A599DF10F3DF}" srcOrd="0" destOrd="3" presId="urn:microsoft.com/office/officeart/2005/8/layout/hierarchy3"/>
    <dgm:cxn modelId="{6CED6707-13BE-4795-ADCC-8FF030452001}" type="presOf" srcId="{1C62ABC6-B356-44EB-BB20-579AAC5CCF98}" destId="{AF6E7D96-ADCD-4A55-92AD-21FF5DEEFFD7}" srcOrd="0" destOrd="0" presId="urn:microsoft.com/office/officeart/2005/8/layout/hierarchy3"/>
    <dgm:cxn modelId="{C07E8E09-CA7B-4EE0-B2E7-BC0D96F7565C}" srcId="{EB34117E-0EBE-4E62-ABC2-3E0D20F7DF0C}" destId="{3D0CDAFC-EE83-4643-A2BD-DA9920D7922B}" srcOrd="1" destOrd="0" parTransId="{1C62ABC6-B356-44EB-BB20-579AAC5CCF98}" sibTransId="{894864DA-1620-4BE1-84B0-66C998D58ECB}"/>
    <dgm:cxn modelId="{EDEFBA18-799C-4FE5-94E7-26154BA7FB2A}" type="presOf" srcId="{433A9111-5BCD-4C4B-BF55-82CB2802B9A7}" destId="{D818E2F5-33F1-43B1-B1D3-A599DF10F3DF}" srcOrd="0" destOrd="1" presId="urn:microsoft.com/office/officeart/2005/8/layout/hierarchy3"/>
    <dgm:cxn modelId="{D763521E-3AA6-4201-9DB6-F674B2E90FAE}" type="presOf" srcId="{DA9F7629-F5AF-4253-B1DC-3A8A2D6F065E}" destId="{805B6D13-761E-454A-A521-6AACFB66F843}" srcOrd="0" destOrd="0" presId="urn:microsoft.com/office/officeart/2005/8/layout/hierarchy3"/>
    <dgm:cxn modelId="{8199A827-2883-4831-8212-CB147961D094}" srcId="{1C283A92-ABA0-49B1-AD34-ABE8F1E2C826}" destId="{7952928E-DE0C-49DB-9F91-BE9E3659326A}" srcOrd="2" destOrd="0" parTransId="{E94E136B-FEF7-439E-A5DE-65D81C606C61}" sibTransId="{76D65D59-6B81-40BF-9971-4262B1A6B89C}"/>
    <dgm:cxn modelId="{EB20D62E-7BAF-43C2-83B3-419DB439BE81}" srcId="{EB34117E-0EBE-4E62-ABC2-3E0D20F7DF0C}" destId="{1C283A92-ABA0-49B1-AD34-ABE8F1E2C826}" srcOrd="0" destOrd="0" parTransId="{421B581C-8422-4D84-8047-9A344EE9A016}" sibTransId="{A1EDC440-6434-44FC-9E68-83F3D1F49FD5}"/>
    <dgm:cxn modelId="{C6FCCB31-9483-4E2D-8C91-E5943A3F1A78}" type="presOf" srcId="{A3AEAF25-0926-4B69-B77C-67BEECCAEFB7}" destId="{6443919E-1C04-45E8-A896-B82110793261}" srcOrd="0" destOrd="0" presId="urn:microsoft.com/office/officeart/2005/8/layout/hierarchy3"/>
    <dgm:cxn modelId="{5EA03E41-D47C-4A13-A39D-DF238F629EAF}" type="presOf" srcId="{1C283A92-ABA0-49B1-AD34-ABE8F1E2C826}" destId="{D818E2F5-33F1-43B1-B1D3-A599DF10F3DF}" srcOrd="0" destOrd="0" presId="urn:microsoft.com/office/officeart/2005/8/layout/hierarchy3"/>
    <dgm:cxn modelId="{14C97042-6FEA-4F48-88B7-0B7D805EAB6A}" srcId="{05EF283C-BBDE-468C-936C-716ADE8111FB}" destId="{64EB3DF7-6F01-4117-AA42-80354D4D1D91}" srcOrd="0" destOrd="0" parTransId="{A3AEAF25-0926-4B69-B77C-67BEECCAEFB7}" sibTransId="{FCBFD870-FD2F-4B51-96CA-1E4DE0F23AA9}"/>
    <dgm:cxn modelId="{EE93DF44-6348-43DA-91D2-8789BBDCEDB6}" srcId="{05EF283C-BBDE-468C-936C-716ADE8111FB}" destId="{B119EA0E-ABF6-43DE-B53A-72A7BBB2E9D0}" srcOrd="1" destOrd="0" parTransId="{E3DB99B8-BE00-4E48-9B5A-1ACCD2B0563B}" sibTransId="{541D9185-4B0A-493E-8BF4-CA0AF8348144}"/>
    <dgm:cxn modelId="{88C1E948-F4F5-4F02-8231-88C2EBA692A9}" srcId="{DA9F7629-F5AF-4253-B1DC-3A8A2D6F065E}" destId="{6BB17D62-E51A-4DED-82F8-75440071DFD0}" srcOrd="2" destOrd="0" parTransId="{77CDF7B1-6D8D-4EE8-B2CC-D543B3FA27D4}" sibTransId="{AB1B6F55-A6A2-45D3-BA18-92814F07B06C}"/>
    <dgm:cxn modelId="{BB6A8B69-A765-4902-B762-948CA07940CC}" type="presOf" srcId="{64EB3DF7-6F01-4117-AA42-80354D4D1D91}" destId="{BD7B7167-74A4-4B74-86DE-2691B469C301}" srcOrd="0" destOrd="0" presId="urn:microsoft.com/office/officeart/2005/8/layout/hierarchy3"/>
    <dgm:cxn modelId="{AD165251-D87F-4A52-8959-B5115C0153DD}" srcId="{1C283A92-ABA0-49B1-AD34-ABE8F1E2C826}" destId="{433A9111-5BCD-4C4B-BF55-82CB2802B9A7}" srcOrd="0" destOrd="0" parTransId="{937906FF-D692-4CDB-A652-AEA91152AF10}" sibTransId="{890C342A-333F-4A18-BFA0-54F57690EFF3}"/>
    <dgm:cxn modelId="{EEE1BB71-DA46-452A-B2D2-217927837CE5}" type="presOf" srcId="{6BB17D62-E51A-4DED-82F8-75440071DFD0}" destId="{21D01DDA-FAA0-407D-9C5E-A4BB568EF84F}" srcOrd="1" destOrd="0" presId="urn:microsoft.com/office/officeart/2005/8/layout/hierarchy3"/>
    <dgm:cxn modelId="{B70BA973-1C26-4925-9E75-781FB11669DE}" type="presOf" srcId="{3D0CDAFC-EE83-4643-A2BD-DA9920D7922B}" destId="{E020F808-F79C-4499-9F89-AF920471DA83}" srcOrd="0" destOrd="0" presId="urn:microsoft.com/office/officeart/2005/8/layout/hierarchy3"/>
    <dgm:cxn modelId="{3D6C2275-AA4D-45C3-B1A5-4C686C43383D}" srcId="{1C283A92-ABA0-49B1-AD34-ABE8F1E2C826}" destId="{EC93248E-8A24-4425-B43D-D3DDFEDA7CA2}" srcOrd="3" destOrd="0" parTransId="{33C5A8A9-02F5-4A98-842E-405097EC66C9}" sibTransId="{0B855F1F-1B5A-4FC2-B881-10156F91C8B9}"/>
    <dgm:cxn modelId="{A5C8AB76-F70E-4591-911A-F40619DEE6A0}" type="presOf" srcId="{421B581C-8422-4D84-8047-9A344EE9A016}" destId="{E2959EA7-6B52-4714-B191-B23BF6D6E6E5}" srcOrd="0" destOrd="0" presId="urn:microsoft.com/office/officeart/2005/8/layout/hierarchy3"/>
    <dgm:cxn modelId="{ED911F79-259D-4699-AC3B-18C527DCCDA2}" type="presOf" srcId="{6BB17D62-E51A-4DED-82F8-75440071DFD0}" destId="{0528EEAF-B5C5-4B59-AC4A-A6967A4419C4}" srcOrd="0" destOrd="0" presId="urn:microsoft.com/office/officeart/2005/8/layout/hierarchy3"/>
    <dgm:cxn modelId="{D972007B-094F-4B01-AA30-6AAC5D62B45B}" type="presOf" srcId="{05EF283C-BBDE-468C-936C-716ADE8111FB}" destId="{14C129F1-5FA2-4F55-8A50-B35137013C89}" srcOrd="1" destOrd="0" presId="urn:microsoft.com/office/officeart/2005/8/layout/hierarchy3"/>
    <dgm:cxn modelId="{1EBDE67D-CC1B-4FF2-AE71-710AC55296DE}" srcId="{DA9F7629-F5AF-4253-B1DC-3A8A2D6F065E}" destId="{EB34117E-0EBE-4E62-ABC2-3E0D20F7DF0C}" srcOrd="1" destOrd="0" parTransId="{D6048CA5-3B4A-48E2-817F-7B3A3365F985}" sibTransId="{B386EC4D-2FC3-4DA9-B624-C3176D87A906}"/>
    <dgm:cxn modelId="{7D1A1586-2463-44CB-B2EB-323EB9D854EF}" type="presOf" srcId="{EB34117E-0EBE-4E62-ABC2-3E0D20F7DF0C}" destId="{DE3F2628-C748-4B04-B122-9A0B6B853B53}" srcOrd="1" destOrd="0" presId="urn:microsoft.com/office/officeart/2005/8/layout/hierarchy3"/>
    <dgm:cxn modelId="{CEA5FE8C-4436-4805-A853-3B8BCB414F67}" srcId="{DA9F7629-F5AF-4253-B1DC-3A8A2D6F065E}" destId="{05EF283C-BBDE-468C-936C-716ADE8111FB}" srcOrd="0" destOrd="0" parTransId="{3630AB3A-ABAF-437A-8F20-5A5CADAB8EB1}" sibTransId="{E6D33F5D-A097-4E57-AC89-4BFE5F5C30BD}"/>
    <dgm:cxn modelId="{B931B5A5-1728-494A-9BD4-063247B4D5FD}" type="presOf" srcId="{EC93248E-8A24-4425-B43D-D3DDFEDA7CA2}" destId="{D818E2F5-33F1-43B1-B1D3-A599DF10F3DF}" srcOrd="0" destOrd="4" presId="urn:microsoft.com/office/officeart/2005/8/layout/hierarchy3"/>
    <dgm:cxn modelId="{39D5D3B0-EACB-4756-90AB-E525F307C714}" type="presOf" srcId="{91CC4DC9-9889-4561-8EDE-409CF5F0BD90}" destId="{D818E2F5-33F1-43B1-B1D3-A599DF10F3DF}" srcOrd="0" destOrd="2" presId="urn:microsoft.com/office/officeart/2005/8/layout/hierarchy3"/>
    <dgm:cxn modelId="{DFDC7BB5-F0EE-4A64-862A-CC02F743161A}" type="presOf" srcId="{E3DB99B8-BE00-4E48-9B5A-1ACCD2B0563B}" destId="{DB552A87-B3A4-493C-8614-9A6DE6E5C991}" srcOrd="0" destOrd="0" presId="urn:microsoft.com/office/officeart/2005/8/layout/hierarchy3"/>
    <dgm:cxn modelId="{2340CCC4-0469-4F00-A439-0972D804FABC}" type="presOf" srcId="{B119EA0E-ABF6-43DE-B53A-72A7BBB2E9D0}" destId="{7C48F023-2F1B-435E-8BCD-4B2F8F6BF768}" srcOrd="0" destOrd="0" presId="urn:microsoft.com/office/officeart/2005/8/layout/hierarchy3"/>
    <dgm:cxn modelId="{A95818D6-463C-4E54-8D41-C594DCA7080A}" type="presOf" srcId="{EB34117E-0EBE-4E62-ABC2-3E0D20F7DF0C}" destId="{90E65135-32F0-482F-A67C-F6E2CF1213FD}" srcOrd="0" destOrd="0" presId="urn:microsoft.com/office/officeart/2005/8/layout/hierarchy3"/>
    <dgm:cxn modelId="{C1B67AEB-E215-4E24-9B0E-B3ABAE96293E}" srcId="{1C283A92-ABA0-49B1-AD34-ABE8F1E2C826}" destId="{91CC4DC9-9889-4561-8EDE-409CF5F0BD90}" srcOrd="1" destOrd="0" parTransId="{BFEA014F-50B6-4264-AC9F-9A185C311DD3}" sibTransId="{E835142E-4080-4EA8-BD93-4E9FF1FA96A5}"/>
    <dgm:cxn modelId="{2744C5EF-9820-438F-8159-4E857614E48D}" type="presOf" srcId="{05EF283C-BBDE-468C-936C-716ADE8111FB}" destId="{6F342F24-3292-410F-9C69-2F9CBC2B019A}" srcOrd="0" destOrd="0" presId="urn:microsoft.com/office/officeart/2005/8/layout/hierarchy3"/>
    <dgm:cxn modelId="{3209DC5B-5776-4A57-B8C7-F801C8503766}" type="presParOf" srcId="{805B6D13-761E-454A-A521-6AACFB66F843}" destId="{0C95C180-A27C-4C93-93F9-B6F0E8DCAB8E}" srcOrd="0" destOrd="0" presId="urn:microsoft.com/office/officeart/2005/8/layout/hierarchy3"/>
    <dgm:cxn modelId="{F1F6641F-340C-4919-9618-B04DF74E8860}" type="presParOf" srcId="{0C95C180-A27C-4C93-93F9-B6F0E8DCAB8E}" destId="{96C1C787-80C5-43E1-9871-5A513BE5BFBB}" srcOrd="0" destOrd="0" presId="urn:microsoft.com/office/officeart/2005/8/layout/hierarchy3"/>
    <dgm:cxn modelId="{FB48A187-10E0-40C9-BF07-5B96FD00CBFB}" type="presParOf" srcId="{96C1C787-80C5-43E1-9871-5A513BE5BFBB}" destId="{6F342F24-3292-410F-9C69-2F9CBC2B019A}" srcOrd="0" destOrd="0" presId="urn:microsoft.com/office/officeart/2005/8/layout/hierarchy3"/>
    <dgm:cxn modelId="{144CFC46-D6EE-4B0D-8626-0E67EC7E8274}" type="presParOf" srcId="{96C1C787-80C5-43E1-9871-5A513BE5BFBB}" destId="{14C129F1-5FA2-4F55-8A50-B35137013C89}" srcOrd="1" destOrd="0" presId="urn:microsoft.com/office/officeart/2005/8/layout/hierarchy3"/>
    <dgm:cxn modelId="{75240571-6CA9-43ED-A6CE-2ADDE62D17AC}" type="presParOf" srcId="{0C95C180-A27C-4C93-93F9-B6F0E8DCAB8E}" destId="{A2DD3501-4D37-421D-B6CA-A57CCA0FCA14}" srcOrd="1" destOrd="0" presId="urn:microsoft.com/office/officeart/2005/8/layout/hierarchy3"/>
    <dgm:cxn modelId="{D775E3E9-B2B2-45A3-B5B7-8ACE7B446009}" type="presParOf" srcId="{A2DD3501-4D37-421D-B6CA-A57CCA0FCA14}" destId="{6443919E-1C04-45E8-A896-B82110793261}" srcOrd="0" destOrd="0" presId="urn:microsoft.com/office/officeart/2005/8/layout/hierarchy3"/>
    <dgm:cxn modelId="{DBC733BB-67B0-4B9A-AFF0-24AF2A4AE324}" type="presParOf" srcId="{A2DD3501-4D37-421D-B6CA-A57CCA0FCA14}" destId="{BD7B7167-74A4-4B74-86DE-2691B469C301}" srcOrd="1" destOrd="0" presId="urn:microsoft.com/office/officeart/2005/8/layout/hierarchy3"/>
    <dgm:cxn modelId="{CDD2B75C-D2EA-4EA0-9A8B-64566F38F76E}" type="presParOf" srcId="{A2DD3501-4D37-421D-B6CA-A57CCA0FCA14}" destId="{DB552A87-B3A4-493C-8614-9A6DE6E5C991}" srcOrd="2" destOrd="0" presId="urn:microsoft.com/office/officeart/2005/8/layout/hierarchy3"/>
    <dgm:cxn modelId="{0F043E3A-A7CB-4C39-9161-FFFDD5889FDF}" type="presParOf" srcId="{A2DD3501-4D37-421D-B6CA-A57CCA0FCA14}" destId="{7C48F023-2F1B-435E-8BCD-4B2F8F6BF768}" srcOrd="3" destOrd="0" presId="urn:microsoft.com/office/officeart/2005/8/layout/hierarchy3"/>
    <dgm:cxn modelId="{BE384751-F2E8-48D7-B0DF-D21D43691CC6}" type="presParOf" srcId="{805B6D13-761E-454A-A521-6AACFB66F843}" destId="{C0EDFAD7-66CA-4A67-9815-F6EF069BC02D}" srcOrd="1" destOrd="0" presId="urn:microsoft.com/office/officeart/2005/8/layout/hierarchy3"/>
    <dgm:cxn modelId="{B4834079-54B0-4BE0-B361-4EC27BC3947B}" type="presParOf" srcId="{C0EDFAD7-66CA-4A67-9815-F6EF069BC02D}" destId="{53AB639B-E168-4727-B41E-5C66296D8A58}" srcOrd="0" destOrd="0" presId="urn:microsoft.com/office/officeart/2005/8/layout/hierarchy3"/>
    <dgm:cxn modelId="{17C5C24B-6893-4A90-BF5E-6E1327ED28EF}" type="presParOf" srcId="{53AB639B-E168-4727-B41E-5C66296D8A58}" destId="{90E65135-32F0-482F-A67C-F6E2CF1213FD}" srcOrd="0" destOrd="0" presId="urn:microsoft.com/office/officeart/2005/8/layout/hierarchy3"/>
    <dgm:cxn modelId="{029AD970-819D-4138-92A5-EED42195D28F}" type="presParOf" srcId="{53AB639B-E168-4727-B41E-5C66296D8A58}" destId="{DE3F2628-C748-4B04-B122-9A0B6B853B53}" srcOrd="1" destOrd="0" presId="urn:microsoft.com/office/officeart/2005/8/layout/hierarchy3"/>
    <dgm:cxn modelId="{B3911A56-A120-44B7-A971-1CE309E03F75}" type="presParOf" srcId="{C0EDFAD7-66CA-4A67-9815-F6EF069BC02D}" destId="{1C2B941D-1D4C-4532-ADED-F825C7C7CAD2}" srcOrd="1" destOrd="0" presId="urn:microsoft.com/office/officeart/2005/8/layout/hierarchy3"/>
    <dgm:cxn modelId="{13612955-D8D6-4AEF-85FD-4754E338244B}" type="presParOf" srcId="{1C2B941D-1D4C-4532-ADED-F825C7C7CAD2}" destId="{E2959EA7-6B52-4714-B191-B23BF6D6E6E5}" srcOrd="0" destOrd="0" presId="urn:microsoft.com/office/officeart/2005/8/layout/hierarchy3"/>
    <dgm:cxn modelId="{9321690E-D298-4A66-903B-1D22B95AB009}" type="presParOf" srcId="{1C2B941D-1D4C-4532-ADED-F825C7C7CAD2}" destId="{D818E2F5-33F1-43B1-B1D3-A599DF10F3DF}" srcOrd="1" destOrd="0" presId="urn:microsoft.com/office/officeart/2005/8/layout/hierarchy3"/>
    <dgm:cxn modelId="{DA01BFDB-1915-4D18-A5A4-44C7623C74CA}" type="presParOf" srcId="{1C2B941D-1D4C-4532-ADED-F825C7C7CAD2}" destId="{AF6E7D96-ADCD-4A55-92AD-21FF5DEEFFD7}" srcOrd="2" destOrd="0" presId="urn:microsoft.com/office/officeart/2005/8/layout/hierarchy3"/>
    <dgm:cxn modelId="{65DD3F09-3FEC-44B8-901C-C516F3C17670}" type="presParOf" srcId="{1C2B941D-1D4C-4532-ADED-F825C7C7CAD2}" destId="{E020F808-F79C-4499-9F89-AF920471DA83}" srcOrd="3" destOrd="0" presId="urn:microsoft.com/office/officeart/2005/8/layout/hierarchy3"/>
    <dgm:cxn modelId="{398F0FE4-AE31-4250-9C10-0CCADAA7E15C}" type="presParOf" srcId="{805B6D13-761E-454A-A521-6AACFB66F843}" destId="{2CDCFE3E-1D52-4B15-9B2B-D4A41B574517}" srcOrd="2" destOrd="0" presId="urn:microsoft.com/office/officeart/2005/8/layout/hierarchy3"/>
    <dgm:cxn modelId="{A0B0097F-661C-4D03-8DF0-C7FF4080C3F5}" type="presParOf" srcId="{2CDCFE3E-1D52-4B15-9B2B-D4A41B574517}" destId="{B9503466-FBD2-4C2D-BAAF-241609EA6E33}" srcOrd="0" destOrd="0" presId="urn:microsoft.com/office/officeart/2005/8/layout/hierarchy3"/>
    <dgm:cxn modelId="{27320BB2-1F32-49A5-97BA-2CC7C09F139F}" type="presParOf" srcId="{B9503466-FBD2-4C2D-BAAF-241609EA6E33}" destId="{0528EEAF-B5C5-4B59-AC4A-A6967A4419C4}" srcOrd="0" destOrd="0" presId="urn:microsoft.com/office/officeart/2005/8/layout/hierarchy3"/>
    <dgm:cxn modelId="{2CAFF964-48C5-412A-9901-B3D9A5AE8D40}" type="presParOf" srcId="{B9503466-FBD2-4C2D-BAAF-241609EA6E33}" destId="{21D01DDA-FAA0-407D-9C5E-A4BB568EF84F}" srcOrd="1" destOrd="0" presId="urn:microsoft.com/office/officeart/2005/8/layout/hierarchy3"/>
    <dgm:cxn modelId="{8041B095-E919-4064-BD79-477951A4894B}" type="presParOf" srcId="{2CDCFE3E-1D52-4B15-9B2B-D4A41B574517}" destId="{9228A66E-5ADD-4835-88B6-3F208508E252}"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ED2DFAD-61F4-435F-8301-14EA9C41167E}"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58285707-AD1D-40AE-821E-9B477EBE920D}">
      <dgm:prSet phldrT="[Text]"/>
      <dgm:spPr/>
      <dgm:t>
        <a:bodyPr/>
        <a:lstStyle/>
        <a:p>
          <a:r>
            <a:rPr lang="en-US"/>
            <a:t>Great return on investment</a:t>
          </a:r>
        </a:p>
      </dgm:t>
    </dgm:pt>
    <dgm:pt modelId="{54175DD0-E780-4D82-BDD6-9C788A0BD96F}" type="parTrans" cxnId="{8DDF98AF-35A5-47EB-B600-FB4F5D6F9C9A}">
      <dgm:prSet/>
      <dgm:spPr/>
      <dgm:t>
        <a:bodyPr/>
        <a:lstStyle/>
        <a:p>
          <a:endParaRPr lang="en-US"/>
        </a:p>
      </dgm:t>
    </dgm:pt>
    <dgm:pt modelId="{AE9166E0-E0C8-4890-AEB5-BDF76B0574F9}" type="sibTrans" cxnId="{8DDF98AF-35A5-47EB-B600-FB4F5D6F9C9A}">
      <dgm:prSet/>
      <dgm:spPr/>
      <dgm:t>
        <a:bodyPr/>
        <a:lstStyle/>
        <a:p>
          <a:endParaRPr lang="en-US"/>
        </a:p>
      </dgm:t>
    </dgm:pt>
    <dgm:pt modelId="{503261BF-78F3-4EF8-A502-386A9F0422A2}">
      <dgm:prSet phldrT="[Text]"/>
      <dgm:spPr/>
      <dgm:t>
        <a:bodyPr/>
        <a:lstStyle/>
        <a:p>
          <a:r>
            <a:rPr lang="en-US" dirty="0"/>
            <a:t>Regenerative energy returned to AC line reduces utility power usage</a:t>
          </a:r>
        </a:p>
      </dgm:t>
    </dgm:pt>
    <dgm:pt modelId="{8C2C7663-E60E-42F1-8208-3E8FC95A1AD0}" type="parTrans" cxnId="{BE697F2E-1DA2-4CFD-8879-F524C6BDEF7C}">
      <dgm:prSet/>
      <dgm:spPr/>
      <dgm:t>
        <a:bodyPr/>
        <a:lstStyle/>
        <a:p>
          <a:endParaRPr lang="en-US"/>
        </a:p>
      </dgm:t>
    </dgm:pt>
    <dgm:pt modelId="{8213E52A-9A8E-4151-9A75-02D324CD59E2}" type="sibTrans" cxnId="{BE697F2E-1DA2-4CFD-8879-F524C6BDEF7C}">
      <dgm:prSet/>
      <dgm:spPr/>
      <dgm:t>
        <a:bodyPr/>
        <a:lstStyle/>
        <a:p>
          <a:endParaRPr lang="en-US"/>
        </a:p>
      </dgm:t>
    </dgm:pt>
    <dgm:pt modelId="{664E549E-622A-4FD0-A4E3-E7623F29A545}">
      <dgm:prSet/>
      <dgm:spPr/>
      <dgm:t>
        <a:bodyPr/>
        <a:lstStyle/>
        <a:p>
          <a:r>
            <a:rPr lang="en-US" b="0" dirty="0">
              <a:latin typeface="Calibri" pitchFamily="34" charset="0"/>
            </a:rPr>
            <a:t>Product Highlights</a:t>
          </a:r>
        </a:p>
      </dgm:t>
    </dgm:pt>
    <dgm:pt modelId="{C7B7A16A-442B-4E58-A087-7A389E81246E}" type="parTrans" cxnId="{65A97FB5-2B58-40B2-932A-CE7C711E2D93}">
      <dgm:prSet/>
      <dgm:spPr/>
      <dgm:t>
        <a:bodyPr/>
        <a:lstStyle/>
        <a:p>
          <a:endParaRPr lang="en-US"/>
        </a:p>
      </dgm:t>
    </dgm:pt>
    <dgm:pt modelId="{14392F10-EE5D-4519-9AE9-0DE9BB04234C}" type="sibTrans" cxnId="{65A97FB5-2B58-40B2-932A-CE7C711E2D93}">
      <dgm:prSet/>
      <dgm:spPr/>
      <dgm:t>
        <a:bodyPr/>
        <a:lstStyle/>
        <a:p>
          <a:endParaRPr lang="en-US"/>
        </a:p>
      </dgm:t>
    </dgm:pt>
    <dgm:pt modelId="{FAAEC924-3B48-45AD-946F-E9500B9482CC}">
      <dgm:prSet/>
      <dgm:spPr/>
      <dgm:t>
        <a:bodyPr/>
        <a:lstStyle/>
        <a:p>
          <a:r>
            <a:rPr lang="en-US" dirty="0"/>
            <a:t>208 - 600VAC support with 50/60Hz auto select</a:t>
          </a:r>
          <a:endParaRPr lang="en-US" b="0" dirty="0">
            <a:latin typeface="Calibri" pitchFamily="34" charset="0"/>
          </a:endParaRPr>
        </a:p>
      </dgm:t>
    </dgm:pt>
    <dgm:pt modelId="{0DFE9E4C-60C4-42FF-8831-3C6C4032D1F0}" type="parTrans" cxnId="{16D7CD3D-BAC0-45D3-8C8E-9E83DE85052B}">
      <dgm:prSet/>
      <dgm:spPr/>
      <dgm:t>
        <a:bodyPr/>
        <a:lstStyle/>
        <a:p>
          <a:endParaRPr lang="en-US"/>
        </a:p>
      </dgm:t>
    </dgm:pt>
    <dgm:pt modelId="{719D7AB4-D391-4434-B578-AC592A857AEF}" type="sibTrans" cxnId="{16D7CD3D-BAC0-45D3-8C8E-9E83DE85052B}">
      <dgm:prSet/>
      <dgm:spPr/>
      <dgm:t>
        <a:bodyPr/>
        <a:lstStyle/>
        <a:p>
          <a:endParaRPr lang="en-US"/>
        </a:p>
      </dgm:t>
    </dgm:pt>
    <dgm:pt modelId="{3BBD6879-C288-40BA-9EF9-E4AC5FCCC295}">
      <dgm:prSet/>
      <dgm:spPr/>
      <dgm:t>
        <a:bodyPr/>
        <a:lstStyle/>
        <a:p>
          <a:r>
            <a:rPr lang="en-US" dirty="0"/>
            <a:t>Integrated filtering and transient suppression</a:t>
          </a:r>
        </a:p>
      </dgm:t>
    </dgm:pt>
    <dgm:pt modelId="{12D9CC02-AFB5-486F-A0D7-D57680C97E1D}" type="parTrans" cxnId="{D80EAE6C-DB9D-4C08-AD31-0D5B48D6D59D}">
      <dgm:prSet/>
      <dgm:spPr/>
      <dgm:t>
        <a:bodyPr/>
        <a:lstStyle/>
        <a:p>
          <a:endParaRPr lang="en-US"/>
        </a:p>
      </dgm:t>
    </dgm:pt>
    <dgm:pt modelId="{EC2816F5-2954-40C0-8DA9-F6C2324F3F43}" type="sibTrans" cxnId="{D80EAE6C-DB9D-4C08-AD31-0D5B48D6D59D}">
      <dgm:prSet/>
      <dgm:spPr/>
      <dgm:t>
        <a:bodyPr/>
        <a:lstStyle/>
        <a:p>
          <a:endParaRPr lang="en-US"/>
        </a:p>
      </dgm:t>
    </dgm:pt>
    <dgm:pt modelId="{B0DFCFD0-976B-443D-928E-C0A27DBD6007}">
      <dgm:prSet/>
      <dgm:spPr/>
      <dgm:t>
        <a:bodyPr/>
        <a:lstStyle/>
        <a:p>
          <a:r>
            <a:rPr lang="en-US" dirty="0"/>
            <a:t>&gt; 99% efficient</a:t>
          </a:r>
        </a:p>
      </dgm:t>
    </dgm:pt>
    <dgm:pt modelId="{CC33786F-A833-45D4-999D-FD355714C506}" type="parTrans" cxnId="{2EE49153-539B-4CA4-ADE7-D29300623D55}">
      <dgm:prSet/>
      <dgm:spPr/>
      <dgm:t>
        <a:bodyPr/>
        <a:lstStyle/>
        <a:p>
          <a:endParaRPr lang="en-US"/>
        </a:p>
      </dgm:t>
    </dgm:pt>
    <dgm:pt modelId="{6A50F583-C7C4-4E57-8301-53F342723020}" type="sibTrans" cxnId="{2EE49153-539B-4CA4-ADE7-D29300623D55}">
      <dgm:prSet/>
      <dgm:spPr/>
      <dgm:t>
        <a:bodyPr/>
        <a:lstStyle/>
        <a:p>
          <a:endParaRPr lang="en-US"/>
        </a:p>
      </dgm:t>
    </dgm:pt>
    <dgm:pt modelId="{4FCA5348-A6B5-428D-BBC7-B13C83968394}">
      <dgm:prSet/>
      <dgm:spPr/>
      <dgm:t>
        <a:bodyPr/>
        <a:lstStyle/>
        <a:p>
          <a:r>
            <a:rPr lang="en-US" dirty="0"/>
            <a:t>Digital Display with event and usage logging</a:t>
          </a:r>
        </a:p>
      </dgm:t>
    </dgm:pt>
    <dgm:pt modelId="{C85136B6-F962-44F4-B509-2F7FA03ECF3F}" type="parTrans" cxnId="{41A615B9-4823-4C68-B6EE-CBD8C9361A19}">
      <dgm:prSet/>
      <dgm:spPr/>
      <dgm:t>
        <a:bodyPr/>
        <a:lstStyle/>
        <a:p>
          <a:endParaRPr lang="en-US"/>
        </a:p>
      </dgm:t>
    </dgm:pt>
    <dgm:pt modelId="{3366B94E-9E42-4BEB-82EC-5468F9852EAE}" type="sibTrans" cxnId="{41A615B9-4823-4C68-B6EE-CBD8C9361A19}">
      <dgm:prSet/>
      <dgm:spPr/>
      <dgm:t>
        <a:bodyPr/>
        <a:lstStyle/>
        <a:p>
          <a:endParaRPr lang="en-US"/>
        </a:p>
      </dgm:t>
    </dgm:pt>
    <dgm:pt modelId="{457B7D15-1DD5-450D-8CB0-701E73C6E50E}">
      <dgm:prSet/>
      <dgm:spPr/>
      <dgm:t>
        <a:bodyPr/>
        <a:lstStyle/>
        <a:p>
          <a:r>
            <a:rPr lang="en-US" dirty="0"/>
            <a:t>20, 30, 50, 100 Amp units</a:t>
          </a:r>
        </a:p>
      </dgm:t>
    </dgm:pt>
    <dgm:pt modelId="{0C025825-F892-4C89-A1EA-F9164FA7F013}" type="parTrans" cxnId="{4D1550E6-A68C-4046-B45C-BF7387703750}">
      <dgm:prSet/>
      <dgm:spPr/>
      <dgm:t>
        <a:bodyPr/>
        <a:lstStyle/>
        <a:p>
          <a:endParaRPr lang="en-US"/>
        </a:p>
      </dgm:t>
    </dgm:pt>
    <dgm:pt modelId="{EEB83ED4-8C2B-4344-A6CB-A108F3E90D05}" type="sibTrans" cxnId="{4D1550E6-A68C-4046-B45C-BF7387703750}">
      <dgm:prSet/>
      <dgm:spPr/>
      <dgm:t>
        <a:bodyPr/>
        <a:lstStyle/>
        <a:p>
          <a:endParaRPr lang="en-US"/>
        </a:p>
      </dgm:t>
    </dgm:pt>
    <dgm:pt modelId="{C074720A-91E2-424A-AD24-E45222DC4028}">
      <dgm:prSet/>
      <dgm:spPr/>
      <dgm:t>
        <a:bodyPr/>
        <a:lstStyle/>
        <a:p>
          <a:r>
            <a:rPr lang="en-US" dirty="0"/>
            <a:t>150% overload for 60 seconds</a:t>
          </a:r>
        </a:p>
      </dgm:t>
    </dgm:pt>
    <dgm:pt modelId="{901DC433-4A77-4195-A422-EDFDD4FC3B6D}" type="parTrans" cxnId="{B288823D-F3E0-40B0-8FB5-8795C56D749C}">
      <dgm:prSet/>
      <dgm:spPr/>
      <dgm:t>
        <a:bodyPr/>
        <a:lstStyle/>
        <a:p>
          <a:endParaRPr lang="en-US"/>
        </a:p>
      </dgm:t>
    </dgm:pt>
    <dgm:pt modelId="{A33FDB2D-3562-4002-B45F-08FA1CCB343E}" type="sibTrans" cxnId="{B288823D-F3E0-40B0-8FB5-8795C56D749C}">
      <dgm:prSet/>
      <dgm:spPr/>
      <dgm:t>
        <a:bodyPr/>
        <a:lstStyle/>
        <a:p>
          <a:endParaRPr lang="en-US"/>
        </a:p>
      </dgm:t>
    </dgm:pt>
    <dgm:pt modelId="{B8CDA582-5799-4BE3-B215-4ED41CDEB01C}" type="pres">
      <dgm:prSet presAssocID="{2ED2DFAD-61F4-435F-8301-14EA9C41167E}" presName="linear" presStyleCnt="0">
        <dgm:presLayoutVars>
          <dgm:dir/>
          <dgm:animLvl val="lvl"/>
          <dgm:resizeHandles val="exact"/>
        </dgm:presLayoutVars>
      </dgm:prSet>
      <dgm:spPr/>
    </dgm:pt>
    <dgm:pt modelId="{42122EDB-FDC0-4305-88A2-F89872B24913}" type="pres">
      <dgm:prSet presAssocID="{58285707-AD1D-40AE-821E-9B477EBE920D}" presName="parentLin" presStyleCnt="0"/>
      <dgm:spPr/>
    </dgm:pt>
    <dgm:pt modelId="{2F562B1F-FF46-4285-B269-53917207DC6D}" type="pres">
      <dgm:prSet presAssocID="{58285707-AD1D-40AE-821E-9B477EBE920D}" presName="parentLeftMargin" presStyleLbl="node1" presStyleIdx="0" presStyleCnt="2"/>
      <dgm:spPr/>
    </dgm:pt>
    <dgm:pt modelId="{E4B87B79-C453-46CF-AC08-A92AB7BF8218}" type="pres">
      <dgm:prSet presAssocID="{58285707-AD1D-40AE-821E-9B477EBE920D}" presName="parentText" presStyleLbl="node1" presStyleIdx="0" presStyleCnt="2">
        <dgm:presLayoutVars>
          <dgm:chMax val="0"/>
          <dgm:bulletEnabled val="1"/>
        </dgm:presLayoutVars>
      </dgm:prSet>
      <dgm:spPr/>
    </dgm:pt>
    <dgm:pt modelId="{3D3AC0D9-F446-4DEB-9298-8E968684C45C}" type="pres">
      <dgm:prSet presAssocID="{58285707-AD1D-40AE-821E-9B477EBE920D}" presName="negativeSpace" presStyleCnt="0"/>
      <dgm:spPr/>
    </dgm:pt>
    <dgm:pt modelId="{1D5D4FA7-6234-4A9C-BE64-91DC249224D9}" type="pres">
      <dgm:prSet presAssocID="{58285707-AD1D-40AE-821E-9B477EBE920D}" presName="childText" presStyleLbl="conFgAcc1" presStyleIdx="0" presStyleCnt="2">
        <dgm:presLayoutVars>
          <dgm:bulletEnabled val="1"/>
        </dgm:presLayoutVars>
      </dgm:prSet>
      <dgm:spPr/>
    </dgm:pt>
    <dgm:pt modelId="{CAD54E6F-496B-46EC-B235-5140F002DEF8}" type="pres">
      <dgm:prSet presAssocID="{AE9166E0-E0C8-4890-AEB5-BDF76B0574F9}" presName="spaceBetweenRectangles" presStyleCnt="0"/>
      <dgm:spPr/>
    </dgm:pt>
    <dgm:pt modelId="{5BE0F96F-2DEA-4F02-84AB-57719CF6BF67}" type="pres">
      <dgm:prSet presAssocID="{664E549E-622A-4FD0-A4E3-E7623F29A545}" presName="parentLin" presStyleCnt="0"/>
      <dgm:spPr/>
    </dgm:pt>
    <dgm:pt modelId="{492E7E52-96EC-460F-9360-009B178DF6A8}" type="pres">
      <dgm:prSet presAssocID="{664E549E-622A-4FD0-A4E3-E7623F29A545}" presName="parentLeftMargin" presStyleLbl="node1" presStyleIdx="0" presStyleCnt="2"/>
      <dgm:spPr/>
    </dgm:pt>
    <dgm:pt modelId="{99F213E2-533B-4AC2-828F-DA9AB0D6B0D4}" type="pres">
      <dgm:prSet presAssocID="{664E549E-622A-4FD0-A4E3-E7623F29A545}" presName="parentText" presStyleLbl="node1" presStyleIdx="1" presStyleCnt="2">
        <dgm:presLayoutVars>
          <dgm:chMax val="0"/>
          <dgm:bulletEnabled val="1"/>
        </dgm:presLayoutVars>
      </dgm:prSet>
      <dgm:spPr/>
    </dgm:pt>
    <dgm:pt modelId="{B28C73F1-A94A-42F2-810A-C32668CDF709}" type="pres">
      <dgm:prSet presAssocID="{664E549E-622A-4FD0-A4E3-E7623F29A545}" presName="negativeSpace" presStyleCnt="0"/>
      <dgm:spPr/>
    </dgm:pt>
    <dgm:pt modelId="{EEC26F25-C44B-4B1D-A4E2-A44E46B55703}" type="pres">
      <dgm:prSet presAssocID="{664E549E-622A-4FD0-A4E3-E7623F29A545}" presName="childText" presStyleLbl="conFgAcc1" presStyleIdx="1" presStyleCnt="2">
        <dgm:presLayoutVars>
          <dgm:bulletEnabled val="1"/>
        </dgm:presLayoutVars>
      </dgm:prSet>
      <dgm:spPr/>
    </dgm:pt>
  </dgm:ptLst>
  <dgm:cxnLst>
    <dgm:cxn modelId="{0F80D90A-09DE-4C0F-B63D-EEA05AEDF492}" type="presOf" srcId="{664E549E-622A-4FD0-A4E3-E7623F29A545}" destId="{492E7E52-96EC-460F-9360-009B178DF6A8}" srcOrd="0" destOrd="0" presId="urn:microsoft.com/office/officeart/2005/8/layout/list1"/>
    <dgm:cxn modelId="{BE697F2E-1DA2-4CFD-8879-F524C6BDEF7C}" srcId="{58285707-AD1D-40AE-821E-9B477EBE920D}" destId="{503261BF-78F3-4EF8-A502-386A9F0422A2}" srcOrd="0" destOrd="0" parTransId="{8C2C7663-E60E-42F1-8208-3E8FC95A1AD0}" sibTransId="{8213E52A-9A8E-4151-9A75-02D324CD59E2}"/>
    <dgm:cxn modelId="{63A8E033-51C6-4E82-9259-F6B68DB6BC6F}" type="presOf" srcId="{457B7D15-1DD5-450D-8CB0-701E73C6E50E}" destId="{EEC26F25-C44B-4B1D-A4E2-A44E46B55703}" srcOrd="0" destOrd="1" presId="urn:microsoft.com/office/officeart/2005/8/layout/list1"/>
    <dgm:cxn modelId="{B288823D-F3E0-40B0-8FB5-8795C56D749C}" srcId="{664E549E-622A-4FD0-A4E3-E7623F29A545}" destId="{C074720A-91E2-424A-AD24-E45222DC4028}" srcOrd="2" destOrd="0" parTransId="{901DC433-4A77-4195-A422-EDFDD4FC3B6D}" sibTransId="{A33FDB2D-3562-4002-B45F-08FA1CCB343E}"/>
    <dgm:cxn modelId="{16D7CD3D-BAC0-45D3-8C8E-9E83DE85052B}" srcId="{664E549E-622A-4FD0-A4E3-E7623F29A545}" destId="{FAAEC924-3B48-45AD-946F-E9500B9482CC}" srcOrd="0" destOrd="0" parTransId="{0DFE9E4C-60C4-42FF-8831-3C6C4032D1F0}" sibTransId="{719D7AB4-D391-4434-B578-AC592A857AEF}"/>
    <dgm:cxn modelId="{C3DAB63F-DDE2-4F0A-A809-9FE18554FF4F}" type="presOf" srcId="{58285707-AD1D-40AE-821E-9B477EBE920D}" destId="{2F562B1F-FF46-4285-B269-53917207DC6D}" srcOrd="0" destOrd="0" presId="urn:microsoft.com/office/officeart/2005/8/layout/list1"/>
    <dgm:cxn modelId="{CF62AE5C-5A81-49DD-B89E-9C10FFEF4B9D}" type="presOf" srcId="{664E549E-622A-4FD0-A4E3-E7623F29A545}" destId="{99F213E2-533B-4AC2-828F-DA9AB0D6B0D4}" srcOrd="1" destOrd="0" presId="urn:microsoft.com/office/officeart/2005/8/layout/list1"/>
    <dgm:cxn modelId="{422BC661-61EC-4D7A-8C8F-60674E7CCB40}" type="presOf" srcId="{4FCA5348-A6B5-428D-BBC7-B13C83968394}" destId="{EEC26F25-C44B-4B1D-A4E2-A44E46B55703}" srcOrd="0" destOrd="3" presId="urn:microsoft.com/office/officeart/2005/8/layout/list1"/>
    <dgm:cxn modelId="{B9F4DD45-FAC0-4ACC-9090-A9B2FA6AD34D}" type="presOf" srcId="{503261BF-78F3-4EF8-A502-386A9F0422A2}" destId="{1D5D4FA7-6234-4A9C-BE64-91DC249224D9}" srcOrd="0" destOrd="0" presId="urn:microsoft.com/office/officeart/2005/8/layout/list1"/>
    <dgm:cxn modelId="{B130DF49-BAA7-4B28-B2B4-D0D89EC60B7A}" type="presOf" srcId="{58285707-AD1D-40AE-821E-9B477EBE920D}" destId="{E4B87B79-C453-46CF-AC08-A92AB7BF8218}" srcOrd="1" destOrd="0" presId="urn:microsoft.com/office/officeart/2005/8/layout/list1"/>
    <dgm:cxn modelId="{38D66E6C-9F22-4F83-A424-CFC6D2AF002A}" type="presOf" srcId="{FAAEC924-3B48-45AD-946F-E9500B9482CC}" destId="{EEC26F25-C44B-4B1D-A4E2-A44E46B55703}" srcOrd="0" destOrd="0" presId="urn:microsoft.com/office/officeart/2005/8/layout/list1"/>
    <dgm:cxn modelId="{D80EAE6C-DB9D-4C08-AD31-0D5B48D6D59D}" srcId="{664E549E-622A-4FD0-A4E3-E7623F29A545}" destId="{3BBD6879-C288-40BA-9EF9-E4AC5FCCC295}" srcOrd="4" destOrd="0" parTransId="{12D9CC02-AFB5-486F-A0D7-D57680C97E1D}" sibTransId="{EC2816F5-2954-40C0-8DA9-F6C2324F3F43}"/>
    <dgm:cxn modelId="{2EE49153-539B-4CA4-ADE7-D29300623D55}" srcId="{664E549E-622A-4FD0-A4E3-E7623F29A545}" destId="{B0DFCFD0-976B-443D-928E-C0A27DBD6007}" srcOrd="5" destOrd="0" parTransId="{CC33786F-A833-45D4-999D-FD355714C506}" sibTransId="{6A50F583-C7C4-4E57-8301-53F342723020}"/>
    <dgm:cxn modelId="{ABD9C27E-6A20-4AA4-9AAB-8CB778F4A7F0}" type="presOf" srcId="{C074720A-91E2-424A-AD24-E45222DC4028}" destId="{EEC26F25-C44B-4B1D-A4E2-A44E46B55703}" srcOrd="0" destOrd="2" presId="urn:microsoft.com/office/officeart/2005/8/layout/list1"/>
    <dgm:cxn modelId="{D250AC94-F5C6-4F90-85B5-AAD804276F60}" type="presOf" srcId="{2ED2DFAD-61F4-435F-8301-14EA9C41167E}" destId="{B8CDA582-5799-4BE3-B215-4ED41CDEB01C}" srcOrd="0" destOrd="0" presId="urn:microsoft.com/office/officeart/2005/8/layout/list1"/>
    <dgm:cxn modelId="{8DDF98AF-35A5-47EB-B600-FB4F5D6F9C9A}" srcId="{2ED2DFAD-61F4-435F-8301-14EA9C41167E}" destId="{58285707-AD1D-40AE-821E-9B477EBE920D}" srcOrd="0" destOrd="0" parTransId="{54175DD0-E780-4D82-BDD6-9C788A0BD96F}" sibTransId="{AE9166E0-E0C8-4890-AEB5-BDF76B0574F9}"/>
    <dgm:cxn modelId="{5D2170B0-6B31-44C8-835E-95BEA3084862}" type="presOf" srcId="{B0DFCFD0-976B-443D-928E-C0A27DBD6007}" destId="{EEC26F25-C44B-4B1D-A4E2-A44E46B55703}" srcOrd="0" destOrd="5" presId="urn:microsoft.com/office/officeart/2005/8/layout/list1"/>
    <dgm:cxn modelId="{65A97FB5-2B58-40B2-932A-CE7C711E2D93}" srcId="{2ED2DFAD-61F4-435F-8301-14EA9C41167E}" destId="{664E549E-622A-4FD0-A4E3-E7623F29A545}" srcOrd="1" destOrd="0" parTransId="{C7B7A16A-442B-4E58-A087-7A389E81246E}" sibTransId="{14392F10-EE5D-4519-9AE9-0DE9BB04234C}"/>
    <dgm:cxn modelId="{41A615B9-4823-4C68-B6EE-CBD8C9361A19}" srcId="{664E549E-622A-4FD0-A4E3-E7623F29A545}" destId="{4FCA5348-A6B5-428D-BBC7-B13C83968394}" srcOrd="3" destOrd="0" parTransId="{C85136B6-F962-44F4-B509-2F7FA03ECF3F}" sibTransId="{3366B94E-9E42-4BEB-82EC-5468F9852EAE}"/>
    <dgm:cxn modelId="{4D1550E6-A68C-4046-B45C-BF7387703750}" srcId="{664E549E-622A-4FD0-A4E3-E7623F29A545}" destId="{457B7D15-1DD5-450D-8CB0-701E73C6E50E}" srcOrd="1" destOrd="0" parTransId="{0C025825-F892-4C89-A1EA-F9164FA7F013}" sibTransId="{EEB83ED4-8C2B-4344-A6CB-A108F3E90D05}"/>
    <dgm:cxn modelId="{F889FBF6-9B92-4A71-8EB8-27C602966A89}" type="presOf" srcId="{3BBD6879-C288-40BA-9EF9-E4AC5FCCC295}" destId="{EEC26F25-C44B-4B1D-A4E2-A44E46B55703}" srcOrd="0" destOrd="4" presId="urn:microsoft.com/office/officeart/2005/8/layout/list1"/>
    <dgm:cxn modelId="{B6B1064D-0C78-405E-B0EF-E927AD2D448A}" type="presParOf" srcId="{B8CDA582-5799-4BE3-B215-4ED41CDEB01C}" destId="{42122EDB-FDC0-4305-88A2-F89872B24913}" srcOrd="0" destOrd="0" presId="urn:microsoft.com/office/officeart/2005/8/layout/list1"/>
    <dgm:cxn modelId="{366F0B82-62A8-40A0-A7C4-E05A378F3F9C}" type="presParOf" srcId="{42122EDB-FDC0-4305-88A2-F89872B24913}" destId="{2F562B1F-FF46-4285-B269-53917207DC6D}" srcOrd="0" destOrd="0" presId="urn:microsoft.com/office/officeart/2005/8/layout/list1"/>
    <dgm:cxn modelId="{06FBC863-756A-4DA3-9355-FF27F975FC4F}" type="presParOf" srcId="{42122EDB-FDC0-4305-88A2-F89872B24913}" destId="{E4B87B79-C453-46CF-AC08-A92AB7BF8218}" srcOrd="1" destOrd="0" presId="urn:microsoft.com/office/officeart/2005/8/layout/list1"/>
    <dgm:cxn modelId="{3EB6F9F2-05E8-4E15-A73A-35486C0ADE2A}" type="presParOf" srcId="{B8CDA582-5799-4BE3-B215-4ED41CDEB01C}" destId="{3D3AC0D9-F446-4DEB-9298-8E968684C45C}" srcOrd="1" destOrd="0" presId="urn:microsoft.com/office/officeart/2005/8/layout/list1"/>
    <dgm:cxn modelId="{71B85963-B4B5-4B8D-9B57-841B84A881FB}" type="presParOf" srcId="{B8CDA582-5799-4BE3-B215-4ED41CDEB01C}" destId="{1D5D4FA7-6234-4A9C-BE64-91DC249224D9}" srcOrd="2" destOrd="0" presId="urn:microsoft.com/office/officeart/2005/8/layout/list1"/>
    <dgm:cxn modelId="{F199B270-CD50-4C6E-AA85-2A94DE75B740}" type="presParOf" srcId="{B8CDA582-5799-4BE3-B215-4ED41CDEB01C}" destId="{CAD54E6F-496B-46EC-B235-5140F002DEF8}" srcOrd="3" destOrd="0" presId="urn:microsoft.com/office/officeart/2005/8/layout/list1"/>
    <dgm:cxn modelId="{78EC99D4-CD69-43EC-A69F-E785DF1480FA}" type="presParOf" srcId="{B8CDA582-5799-4BE3-B215-4ED41CDEB01C}" destId="{5BE0F96F-2DEA-4F02-84AB-57719CF6BF67}" srcOrd="4" destOrd="0" presId="urn:microsoft.com/office/officeart/2005/8/layout/list1"/>
    <dgm:cxn modelId="{0E59632B-9905-4F59-8A0E-23E9A033B156}" type="presParOf" srcId="{5BE0F96F-2DEA-4F02-84AB-57719CF6BF67}" destId="{492E7E52-96EC-460F-9360-009B178DF6A8}" srcOrd="0" destOrd="0" presId="urn:microsoft.com/office/officeart/2005/8/layout/list1"/>
    <dgm:cxn modelId="{CE79B7A1-AB67-4935-84C4-2054B2F58988}" type="presParOf" srcId="{5BE0F96F-2DEA-4F02-84AB-57719CF6BF67}" destId="{99F213E2-533B-4AC2-828F-DA9AB0D6B0D4}" srcOrd="1" destOrd="0" presId="urn:microsoft.com/office/officeart/2005/8/layout/list1"/>
    <dgm:cxn modelId="{1156CF3A-65AD-48CF-9148-BF48545ACAB3}" type="presParOf" srcId="{B8CDA582-5799-4BE3-B215-4ED41CDEB01C}" destId="{B28C73F1-A94A-42F2-810A-C32668CDF709}" srcOrd="5" destOrd="0" presId="urn:microsoft.com/office/officeart/2005/8/layout/list1"/>
    <dgm:cxn modelId="{08C7E3C4-A6FA-416E-9F2C-541439028877}" type="presParOf" srcId="{B8CDA582-5799-4BE3-B215-4ED41CDEB01C}" destId="{EEC26F25-C44B-4B1D-A4E2-A44E46B55703}"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713BACB-2C5E-4C4F-A798-A2A6EE659613}"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BB38BA5B-3EEE-4155-B82A-53008F5E4E13}">
      <dgm:prSet phldrT="[Text]"/>
      <dgm:spPr/>
      <dgm:t>
        <a:bodyPr/>
        <a:lstStyle/>
        <a:p>
          <a:r>
            <a:rPr lang="en-US" dirty="0"/>
            <a:t>Transistor / Resistor</a:t>
          </a:r>
        </a:p>
      </dgm:t>
    </dgm:pt>
    <dgm:pt modelId="{424EA937-7491-4839-A1E2-3749B3B27227}" type="parTrans" cxnId="{A9C5E917-6F78-4A33-8C48-03FC8385DA22}">
      <dgm:prSet/>
      <dgm:spPr/>
      <dgm:t>
        <a:bodyPr/>
        <a:lstStyle/>
        <a:p>
          <a:endParaRPr lang="en-US"/>
        </a:p>
      </dgm:t>
    </dgm:pt>
    <dgm:pt modelId="{7C6430E1-8093-4C45-A5C2-BB8A5BAED50B}" type="sibTrans" cxnId="{A9C5E917-6F78-4A33-8C48-03FC8385DA22}">
      <dgm:prSet/>
      <dgm:spPr/>
      <dgm:t>
        <a:bodyPr/>
        <a:lstStyle/>
        <a:p>
          <a:endParaRPr lang="en-US"/>
        </a:p>
      </dgm:t>
    </dgm:pt>
    <dgm:pt modelId="{C087985B-6520-4643-8942-198A68A125D4}">
      <dgm:prSet phldrT="[Text]"/>
      <dgm:spPr/>
      <dgm:t>
        <a:bodyPr/>
        <a:lstStyle/>
        <a:p>
          <a:r>
            <a:rPr lang="en-US" dirty="0"/>
            <a:t>Line </a:t>
          </a:r>
          <a:r>
            <a:rPr lang="en-US" dirty="0" err="1"/>
            <a:t>Regen</a:t>
          </a:r>
          <a:endParaRPr lang="en-US" dirty="0"/>
        </a:p>
      </dgm:t>
    </dgm:pt>
    <dgm:pt modelId="{1482C177-B141-43D2-BDF0-8DD7D9FC94AB}" type="parTrans" cxnId="{33C4A21F-0744-4812-BABF-F11BD3C515A9}">
      <dgm:prSet/>
      <dgm:spPr/>
      <dgm:t>
        <a:bodyPr/>
        <a:lstStyle/>
        <a:p>
          <a:endParaRPr lang="en-US"/>
        </a:p>
      </dgm:t>
    </dgm:pt>
    <dgm:pt modelId="{DDDC8053-E798-4EE2-9CE0-CF84E9AD2809}" type="sibTrans" cxnId="{33C4A21F-0744-4812-BABF-F11BD3C515A9}">
      <dgm:prSet/>
      <dgm:spPr/>
      <dgm:t>
        <a:bodyPr/>
        <a:lstStyle/>
        <a:p>
          <a:endParaRPr lang="en-US"/>
        </a:p>
      </dgm:t>
    </dgm:pt>
    <dgm:pt modelId="{0E6DFC9A-3CC7-42C6-841D-622B847AD88C}">
      <dgm:prSet phldrT="[Text]"/>
      <dgm:spPr/>
      <dgm:t>
        <a:bodyPr/>
        <a:lstStyle/>
        <a:p>
          <a:r>
            <a:rPr lang="en-US" dirty="0"/>
            <a:t>Both</a:t>
          </a:r>
        </a:p>
      </dgm:t>
    </dgm:pt>
    <dgm:pt modelId="{F61D978D-5DB7-481A-9E94-4B354AB9CBBE}" type="parTrans" cxnId="{64BC8D40-F7DA-4C39-A510-284F6ECE411E}">
      <dgm:prSet/>
      <dgm:spPr/>
      <dgm:t>
        <a:bodyPr/>
        <a:lstStyle/>
        <a:p>
          <a:endParaRPr lang="en-US"/>
        </a:p>
      </dgm:t>
    </dgm:pt>
    <dgm:pt modelId="{8EF1592C-A294-4C66-A915-183535229047}" type="sibTrans" cxnId="{64BC8D40-F7DA-4C39-A510-284F6ECE411E}">
      <dgm:prSet/>
      <dgm:spPr/>
      <dgm:t>
        <a:bodyPr/>
        <a:lstStyle/>
        <a:p>
          <a:endParaRPr lang="en-US"/>
        </a:p>
      </dgm:t>
    </dgm:pt>
    <dgm:pt modelId="{E38FF733-7054-4607-B13C-9E1CC8EC2673}">
      <dgm:prSet phldrT="[Text]"/>
      <dgm:spPr/>
      <dgm:t>
        <a:bodyPr/>
        <a:lstStyle/>
        <a:p>
          <a:r>
            <a:rPr lang="en-US" dirty="0"/>
            <a:t>Heat generated</a:t>
          </a:r>
        </a:p>
      </dgm:t>
    </dgm:pt>
    <dgm:pt modelId="{FD189F03-695B-43E2-A4C4-F9057E3CA64C}" type="parTrans" cxnId="{9573A7F8-88F4-46BC-95AA-EFA19E6A475F}">
      <dgm:prSet/>
      <dgm:spPr/>
      <dgm:t>
        <a:bodyPr/>
        <a:lstStyle/>
        <a:p>
          <a:endParaRPr lang="en-US"/>
        </a:p>
      </dgm:t>
    </dgm:pt>
    <dgm:pt modelId="{513D5925-3F53-468E-8456-30B32F16C401}" type="sibTrans" cxnId="{9573A7F8-88F4-46BC-95AA-EFA19E6A475F}">
      <dgm:prSet/>
      <dgm:spPr/>
      <dgm:t>
        <a:bodyPr/>
        <a:lstStyle/>
        <a:p>
          <a:endParaRPr lang="en-US"/>
        </a:p>
      </dgm:t>
    </dgm:pt>
    <dgm:pt modelId="{83896B8A-F48F-436E-BEF6-E0B63F8C295B}">
      <dgm:prSet phldrT="[Text]"/>
      <dgm:spPr/>
      <dgm:t>
        <a:bodyPr/>
        <a:lstStyle/>
        <a:p>
          <a:r>
            <a:rPr lang="en-US" dirty="0"/>
            <a:t>Return on Investment</a:t>
          </a:r>
        </a:p>
      </dgm:t>
    </dgm:pt>
    <dgm:pt modelId="{A3BC4FD4-7EEA-4990-8636-DB2E9C0677FB}" type="parTrans" cxnId="{65A9610B-274B-476E-855B-06EAA4FBBF29}">
      <dgm:prSet/>
      <dgm:spPr/>
      <dgm:t>
        <a:bodyPr/>
        <a:lstStyle/>
        <a:p>
          <a:endParaRPr lang="en-US"/>
        </a:p>
      </dgm:t>
    </dgm:pt>
    <dgm:pt modelId="{EB13ACD6-EAD9-493C-9FFC-B886093A9DBC}" type="sibTrans" cxnId="{65A9610B-274B-476E-855B-06EAA4FBBF29}">
      <dgm:prSet/>
      <dgm:spPr/>
      <dgm:t>
        <a:bodyPr/>
        <a:lstStyle/>
        <a:p>
          <a:endParaRPr lang="en-US"/>
        </a:p>
      </dgm:t>
    </dgm:pt>
    <dgm:pt modelId="{B95A2143-3103-4B22-890B-EECFEEA25B63}">
      <dgm:prSet phldrT="[Text]"/>
      <dgm:spPr/>
      <dgm:t>
        <a:bodyPr/>
        <a:lstStyle/>
        <a:p>
          <a:r>
            <a:rPr lang="en-US" dirty="0"/>
            <a:t>Simple, low-cost install near drive</a:t>
          </a:r>
        </a:p>
      </dgm:t>
    </dgm:pt>
    <dgm:pt modelId="{07E342C0-E177-4DC5-9918-82C20E18014F}" type="parTrans" cxnId="{238F6D76-3677-48C8-B220-E427640CB601}">
      <dgm:prSet/>
      <dgm:spPr/>
      <dgm:t>
        <a:bodyPr/>
        <a:lstStyle/>
        <a:p>
          <a:endParaRPr lang="en-US"/>
        </a:p>
      </dgm:t>
    </dgm:pt>
    <dgm:pt modelId="{46C710E5-2155-4E38-AD5D-42B15736FF24}" type="sibTrans" cxnId="{238F6D76-3677-48C8-B220-E427640CB601}">
      <dgm:prSet/>
      <dgm:spPr/>
      <dgm:t>
        <a:bodyPr/>
        <a:lstStyle/>
        <a:p>
          <a:endParaRPr lang="en-US"/>
        </a:p>
      </dgm:t>
    </dgm:pt>
    <dgm:pt modelId="{E99BFA89-E3AE-467A-A605-D6DB48561E3E}">
      <dgm:prSet phldrT="[Text]"/>
      <dgm:spPr/>
      <dgm:t>
        <a:bodyPr/>
        <a:lstStyle/>
        <a:p>
          <a:r>
            <a:rPr lang="en-US" dirty="0" err="1"/>
            <a:t>Regen</a:t>
          </a:r>
          <a:r>
            <a:rPr lang="en-US" dirty="0"/>
            <a:t> efficiency</a:t>
          </a:r>
        </a:p>
      </dgm:t>
    </dgm:pt>
    <dgm:pt modelId="{C7476E3B-11F7-4026-9076-75E4FEE4FB27}" type="parTrans" cxnId="{998ADF86-D3D9-4B89-98A1-2BEC89F5DFA2}">
      <dgm:prSet/>
      <dgm:spPr/>
      <dgm:t>
        <a:bodyPr/>
        <a:lstStyle/>
        <a:p>
          <a:endParaRPr lang="en-US"/>
        </a:p>
      </dgm:t>
    </dgm:pt>
    <dgm:pt modelId="{6783BD3D-E61E-42E3-9214-45AB5FDDA303}" type="sibTrans" cxnId="{998ADF86-D3D9-4B89-98A1-2BEC89F5DFA2}">
      <dgm:prSet/>
      <dgm:spPr/>
      <dgm:t>
        <a:bodyPr/>
        <a:lstStyle/>
        <a:p>
          <a:endParaRPr lang="en-US"/>
        </a:p>
      </dgm:t>
    </dgm:pt>
    <dgm:pt modelId="{36056390-504B-459A-A51A-8D0C588688C7}">
      <dgm:prSet phldrT="[Text]"/>
      <dgm:spPr/>
      <dgm:t>
        <a:bodyPr/>
        <a:lstStyle/>
        <a:p>
          <a:r>
            <a:rPr lang="en-US" dirty="0"/>
            <a:t>Large Transistor/Resistor for peak or surge power</a:t>
          </a:r>
        </a:p>
      </dgm:t>
    </dgm:pt>
    <dgm:pt modelId="{F5D62107-734E-48C7-B646-2136072C1AED}" type="parTrans" cxnId="{E1D4493B-5642-4797-A526-49813E27A379}">
      <dgm:prSet/>
      <dgm:spPr/>
      <dgm:t>
        <a:bodyPr/>
        <a:lstStyle/>
        <a:p>
          <a:endParaRPr lang="en-US"/>
        </a:p>
      </dgm:t>
    </dgm:pt>
    <dgm:pt modelId="{F18911C9-D6BA-491A-8B51-5DFF3F184392}" type="sibTrans" cxnId="{E1D4493B-5642-4797-A526-49813E27A379}">
      <dgm:prSet/>
      <dgm:spPr/>
      <dgm:t>
        <a:bodyPr/>
        <a:lstStyle/>
        <a:p>
          <a:endParaRPr lang="en-US"/>
        </a:p>
      </dgm:t>
    </dgm:pt>
    <dgm:pt modelId="{C1BF7E7B-891C-4DE1-85A6-5DD007B6909B}">
      <dgm:prSet phldrT="[Text]"/>
      <dgm:spPr/>
      <dgm:t>
        <a:bodyPr/>
        <a:lstStyle/>
        <a:p>
          <a:r>
            <a:rPr lang="en-US" dirty="0"/>
            <a:t>Locate outside or adjust cooling</a:t>
          </a:r>
        </a:p>
      </dgm:t>
    </dgm:pt>
    <dgm:pt modelId="{E2233106-0F4B-429E-B646-9B9FDE26C35F}" type="parTrans" cxnId="{34E3A05D-6951-49EF-A55F-2BCA7631AA95}">
      <dgm:prSet/>
      <dgm:spPr/>
      <dgm:t>
        <a:bodyPr/>
        <a:lstStyle/>
        <a:p>
          <a:endParaRPr lang="en-US"/>
        </a:p>
      </dgm:t>
    </dgm:pt>
    <dgm:pt modelId="{CBEC3FBD-E1FB-4CA1-82CB-FE1159FA367F}" type="sibTrans" cxnId="{34E3A05D-6951-49EF-A55F-2BCA7631AA95}">
      <dgm:prSet/>
      <dgm:spPr/>
      <dgm:t>
        <a:bodyPr/>
        <a:lstStyle/>
        <a:p>
          <a:endParaRPr lang="en-US"/>
        </a:p>
      </dgm:t>
    </dgm:pt>
    <dgm:pt modelId="{DCE1D91A-3FF7-4119-86E5-D6D629797F0F}">
      <dgm:prSet phldrT="[Text]"/>
      <dgm:spPr/>
      <dgm:t>
        <a:bodyPr/>
        <a:lstStyle/>
        <a:p>
          <a:r>
            <a:rPr lang="en-US" dirty="0"/>
            <a:t>Added install cost (conduit, wiring, </a:t>
          </a:r>
          <a:r>
            <a:rPr lang="en-US" dirty="0" err="1"/>
            <a:t>etc</a:t>
          </a:r>
          <a:r>
            <a:rPr lang="en-US" dirty="0"/>
            <a:t>)</a:t>
          </a:r>
        </a:p>
      </dgm:t>
    </dgm:pt>
    <dgm:pt modelId="{57A907E5-B446-4EEE-994E-B9E22F21A389}" type="parTrans" cxnId="{92710671-6847-472B-B814-F677D6D996B7}">
      <dgm:prSet/>
      <dgm:spPr/>
      <dgm:t>
        <a:bodyPr/>
        <a:lstStyle/>
        <a:p>
          <a:endParaRPr lang="en-US"/>
        </a:p>
      </dgm:t>
    </dgm:pt>
    <dgm:pt modelId="{8DE02AAE-6D24-4145-9392-556E80A33B95}" type="sibTrans" cxnId="{92710671-6847-472B-B814-F677D6D996B7}">
      <dgm:prSet/>
      <dgm:spPr/>
      <dgm:t>
        <a:bodyPr/>
        <a:lstStyle/>
        <a:p>
          <a:endParaRPr lang="en-US"/>
        </a:p>
      </dgm:t>
    </dgm:pt>
    <dgm:pt modelId="{1CB03D19-10A4-4A2D-969A-4E256C3ABAAF}" type="pres">
      <dgm:prSet presAssocID="{7713BACB-2C5E-4C4F-A798-A2A6EE659613}" presName="linear" presStyleCnt="0">
        <dgm:presLayoutVars>
          <dgm:dir/>
          <dgm:animLvl val="lvl"/>
          <dgm:resizeHandles val="exact"/>
        </dgm:presLayoutVars>
      </dgm:prSet>
      <dgm:spPr/>
    </dgm:pt>
    <dgm:pt modelId="{681655A4-54C2-4071-B404-0F25794A41E8}" type="pres">
      <dgm:prSet presAssocID="{BB38BA5B-3EEE-4155-B82A-53008F5E4E13}" presName="parentLin" presStyleCnt="0"/>
      <dgm:spPr/>
    </dgm:pt>
    <dgm:pt modelId="{49CFD152-7F95-4372-918A-1D831D2A3ED1}" type="pres">
      <dgm:prSet presAssocID="{BB38BA5B-3EEE-4155-B82A-53008F5E4E13}" presName="parentLeftMargin" presStyleLbl="node1" presStyleIdx="0" presStyleCnt="3"/>
      <dgm:spPr/>
    </dgm:pt>
    <dgm:pt modelId="{D1B27D67-6C76-4795-B08A-C5A842B11236}" type="pres">
      <dgm:prSet presAssocID="{BB38BA5B-3EEE-4155-B82A-53008F5E4E13}" presName="parentText" presStyleLbl="node1" presStyleIdx="0" presStyleCnt="3">
        <dgm:presLayoutVars>
          <dgm:chMax val="0"/>
          <dgm:bulletEnabled val="1"/>
        </dgm:presLayoutVars>
      </dgm:prSet>
      <dgm:spPr/>
    </dgm:pt>
    <dgm:pt modelId="{C58E00D2-ED05-46CF-A6C8-BED5B8D0B1DD}" type="pres">
      <dgm:prSet presAssocID="{BB38BA5B-3EEE-4155-B82A-53008F5E4E13}" presName="negativeSpace" presStyleCnt="0"/>
      <dgm:spPr/>
    </dgm:pt>
    <dgm:pt modelId="{F5C69E86-D1CE-406C-A186-3914668EE04F}" type="pres">
      <dgm:prSet presAssocID="{BB38BA5B-3EEE-4155-B82A-53008F5E4E13}" presName="childText" presStyleLbl="conFgAcc1" presStyleIdx="0" presStyleCnt="3">
        <dgm:presLayoutVars>
          <dgm:bulletEnabled val="1"/>
        </dgm:presLayoutVars>
      </dgm:prSet>
      <dgm:spPr/>
    </dgm:pt>
    <dgm:pt modelId="{608CD294-2431-47B0-84E4-735C7424FC01}" type="pres">
      <dgm:prSet presAssocID="{7C6430E1-8093-4C45-A5C2-BB8A5BAED50B}" presName="spaceBetweenRectangles" presStyleCnt="0"/>
      <dgm:spPr/>
    </dgm:pt>
    <dgm:pt modelId="{0611356E-70B8-471D-AD2E-D0383B92189F}" type="pres">
      <dgm:prSet presAssocID="{C087985B-6520-4643-8942-198A68A125D4}" presName="parentLin" presStyleCnt="0"/>
      <dgm:spPr/>
    </dgm:pt>
    <dgm:pt modelId="{D303A7B3-EE96-476F-8E5E-F54543D63248}" type="pres">
      <dgm:prSet presAssocID="{C087985B-6520-4643-8942-198A68A125D4}" presName="parentLeftMargin" presStyleLbl="node1" presStyleIdx="0" presStyleCnt="3"/>
      <dgm:spPr/>
    </dgm:pt>
    <dgm:pt modelId="{6E89F390-B8C7-42A7-A0AE-F47732403C51}" type="pres">
      <dgm:prSet presAssocID="{C087985B-6520-4643-8942-198A68A125D4}" presName="parentText" presStyleLbl="node1" presStyleIdx="1" presStyleCnt="3">
        <dgm:presLayoutVars>
          <dgm:chMax val="0"/>
          <dgm:bulletEnabled val="1"/>
        </dgm:presLayoutVars>
      </dgm:prSet>
      <dgm:spPr/>
    </dgm:pt>
    <dgm:pt modelId="{98C22FB0-F638-4FF1-8C2F-70F20501AC25}" type="pres">
      <dgm:prSet presAssocID="{C087985B-6520-4643-8942-198A68A125D4}" presName="negativeSpace" presStyleCnt="0"/>
      <dgm:spPr/>
    </dgm:pt>
    <dgm:pt modelId="{49AFDDB4-5B1D-4913-BA86-0241ACF0EBA1}" type="pres">
      <dgm:prSet presAssocID="{C087985B-6520-4643-8942-198A68A125D4}" presName="childText" presStyleLbl="conFgAcc1" presStyleIdx="1" presStyleCnt="3">
        <dgm:presLayoutVars>
          <dgm:bulletEnabled val="1"/>
        </dgm:presLayoutVars>
      </dgm:prSet>
      <dgm:spPr/>
    </dgm:pt>
    <dgm:pt modelId="{72AE63D4-728B-484E-B635-008239C7D0DF}" type="pres">
      <dgm:prSet presAssocID="{DDDC8053-E798-4EE2-9CE0-CF84E9AD2809}" presName="spaceBetweenRectangles" presStyleCnt="0"/>
      <dgm:spPr/>
    </dgm:pt>
    <dgm:pt modelId="{FCDFACBC-3475-4FF0-AFBC-48ACD4CBFBCC}" type="pres">
      <dgm:prSet presAssocID="{0E6DFC9A-3CC7-42C6-841D-622B847AD88C}" presName="parentLin" presStyleCnt="0"/>
      <dgm:spPr/>
    </dgm:pt>
    <dgm:pt modelId="{CBA2575B-F31D-4420-8A0E-7CE5CB8D3C60}" type="pres">
      <dgm:prSet presAssocID="{0E6DFC9A-3CC7-42C6-841D-622B847AD88C}" presName="parentLeftMargin" presStyleLbl="node1" presStyleIdx="1" presStyleCnt="3"/>
      <dgm:spPr/>
    </dgm:pt>
    <dgm:pt modelId="{81F4E6E9-2D43-4BEB-9152-328709DD56C5}" type="pres">
      <dgm:prSet presAssocID="{0E6DFC9A-3CC7-42C6-841D-622B847AD88C}" presName="parentText" presStyleLbl="node1" presStyleIdx="2" presStyleCnt="3">
        <dgm:presLayoutVars>
          <dgm:chMax val="0"/>
          <dgm:bulletEnabled val="1"/>
        </dgm:presLayoutVars>
      </dgm:prSet>
      <dgm:spPr/>
    </dgm:pt>
    <dgm:pt modelId="{326E4F0D-83FA-4F57-8C00-43E153E689FA}" type="pres">
      <dgm:prSet presAssocID="{0E6DFC9A-3CC7-42C6-841D-622B847AD88C}" presName="negativeSpace" presStyleCnt="0"/>
      <dgm:spPr/>
    </dgm:pt>
    <dgm:pt modelId="{7802AF26-0811-4CFB-A99E-9CE92CFABA71}" type="pres">
      <dgm:prSet presAssocID="{0E6DFC9A-3CC7-42C6-841D-622B847AD88C}" presName="childText" presStyleLbl="conFgAcc1" presStyleIdx="2" presStyleCnt="3">
        <dgm:presLayoutVars>
          <dgm:bulletEnabled val="1"/>
        </dgm:presLayoutVars>
      </dgm:prSet>
      <dgm:spPr/>
    </dgm:pt>
  </dgm:ptLst>
  <dgm:cxnLst>
    <dgm:cxn modelId="{9CAA2702-BDBB-4871-A4C1-52871789AA3D}" type="presOf" srcId="{0E6DFC9A-3CC7-42C6-841D-622B847AD88C}" destId="{CBA2575B-F31D-4420-8A0E-7CE5CB8D3C60}" srcOrd="0" destOrd="0" presId="urn:microsoft.com/office/officeart/2005/8/layout/list1"/>
    <dgm:cxn modelId="{9944C008-54C2-43EE-B2E6-C2DD830D396A}" type="presOf" srcId="{36056390-504B-459A-A51A-8D0C588688C7}" destId="{7802AF26-0811-4CFB-A99E-9CE92CFABA71}" srcOrd="0" destOrd="1" presId="urn:microsoft.com/office/officeart/2005/8/layout/list1"/>
    <dgm:cxn modelId="{65A9610B-274B-476E-855B-06EAA4FBBF29}" srcId="{C087985B-6520-4643-8942-198A68A125D4}" destId="{83896B8A-F48F-436E-BEF6-E0B63F8C295B}" srcOrd="0" destOrd="0" parTransId="{A3BC4FD4-7EEA-4990-8636-DB2E9C0677FB}" sibTransId="{EB13ACD6-EAD9-493C-9FFC-B886093A9DBC}"/>
    <dgm:cxn modelId="{A9C5E917-6F78-4A33-8C48-03FC8385DA22}" srcId="{7713BACB-2C5E-4C4F-A798-A2A6EE659613}" destId="{BB38BA5B-3EEE-4155-B82A-53008F5E4E13}" srcOrd="0" destOrd="0" parTransId="{424EA937-7491-4839-A1E2-3749B3B27227}" sibTransId="{7C6430E1-8093-4C45-A5C2-BB8A5BAED50B}"/>
    <dgm:cxn modelId="{FBC2681F-FBBD-4A8A-9A83-B54020A4CC99}" type="presOf" srcId="{BB38BA5B-3EEE-4155-B82A-53008F5E4E13}" destId="{D1B27D67-6C76-4795-B08A-C5A842B11236}" srcOrd="1" destOrd="0" presId="urn:microsoft.com/office/officeart/2005/8/layout/list1"/>
    <dgm:cxn modelId="{33C4A21F-0744-4812-BABF-F11BD3C515A9}" srcId="{7713BACB-2C5E-4C4F-A798-A2A6EE659613}" destId="{C087985B-6520-4643-8942-198A68A125D4}" srcOrd="1" destOrd="0" parTransId="{1482C177-B141-43D2-BDF0-8DD7D9FC94AB}" sibTransId="{DDDC8053-E798-4EE2-9CE0-CF84E9AD2809}"/>
    <dgm:cxn modelId="{8CD5EA22-63F1-47A0-827E-9C8892A690E5}" type="presOf" srcId="{C1BF7E7B-891C-4DE1-85A6-5DD007B6909B}" destId="{F5C69E86-D1CE-406C-A186-3914668EE04F}" srcOrd="0" destOrd="1" presId="urn:microsoft.com/office/officeart/2005/8/layout/list1"/>
    <dgm:cxn modelId="{F89AD12B-7352-4F5B-8384-D52E232170D2}" type="presOf" srcId="{7713BACB-2C5E-4C4F-A798-A2A6EE659613}" destId="{1CB03D19-10A4-4A2D-969A-4E256C3ABAAF}" srcOrd="0" destOrd="0" presId="urn:microsoft.com/office/officeart/2005/8/layout/list1"/>
    <dgm:cxn modelId="{1158ED3A-5DFC-4FF2-B5D4-FF4E73FF9AA7}" type="presOf" srcId="{B95A2143-3103-4B22-890B-EECFEEA25B63}" destId="{49AFDDB4-5B1D-4913-BA86-0241ACF0EBA1}" srcOrd="0" destOrd="1" presId="urn:microsoft.com/office/officeart/2005/8/layout/list1"/>
    <dgm:cxn modelId="{E1D4493B-5642-4797-A526-49813E27A379}" srcId="{0E6DFC9A-3CC7-42C6-841D-622B847AD88C}" destId="{36056390-504B-459A-A51A-8D0C588688C7}" srcOrd="1" destOrd="0" parTransId="{F5D62107-734E-48C7-B646-2136072C1AED}" sibTransId="{F18911C9-D6BA-491A-8B51-5DFF3F184392}"/>
    <dgm:cxn modelId="{64BC8D40-F7DA-4C39-A510-284F6ECE411E}" srcId="{7713BACB-2C5E-4C4F-A798-A2A6EE659613}" destId="{0E6DFC9A-3CC7-42C6-841D-622B847AD88C}" srcOrd="2" destOrd="0" parTransId="{F61D978D-5DB7-481A-9E94-4B354AB9CBBE}" sibTransId="{8EF1592C-A294-4C66-A915-183535229047}"/>
    <dgm:cxn modelId="{34E3A05D-6951-49EF-A55F-2BCA7631AA95}" srcId="{BB38BA5B-3EEE-4155-B82A-53008F5E4E13}" destId="{C1BF7E7B-891C-4DE1-85A6-5DD007B6909B}" srcOrd="1" destOrd="0" parTransId="{E2233106-0F4B-429E-B646-9B9FDE26C35F}" sibTransId="{CBEC3FBD-E1FB-4CA1-82CB-FE1159FA367F}"/>
    <dgm:cxn modelId="{2A382845-9300-48FE-9021-BEC9FCB47BBD}" type="presOf" srcId="{C087985B-6520-4643-8942-198A68A125D4}" destId="{D303A7B3-EE96-476F-8E5E-F54543D63248}" srcOrd="0" destOrd="0" presId="urn:microsoft.com/office/officeart/2005/8/layout/list1"/>
    <dgm:cxn modelId="{CDD43345-6AAD-4ADC-A81B-8A83BE651828}" type="presOf" srcId="{83896B8A-F48F-436E-BEF6-E0B63F8C295B}" destId="{49AFDDB4-5B1D-4913-BA86-0241ACF0EBA1}" srcOrd="0" destOrd="0" presId="urn:microsoft.com/office/officeart/2005/8/layout/list1"/>
    <dgm:cxn modelId="{CC043665-32DC-4CCD-B245-9F454B40AA49}" type="presOf" srcId="{E38FF733-7054-4607-B13C-9E1CC8EC2673}" destId="{F5C69E86-D1CE-406C-A186-3914668EE04F}" srcOrd="0" destOrd="0" presId="urn:microsoft.com/office/officeart/2005/8/layout/list1"/>
    <dgm:cxn modelId="{92710671-6847-472B-B814-F677D6D996B7}" srcId="{BB38BA5B-3EEE-4155-B82A-53008F5E4E13}" destId="{DCE1D91A-3FF7-4119-86E5-D6D629797F0F}" srcOrd="2" destOrd="0" parTransId="{57A907E5-B446-4EEE-994E-B9E22F21A389}" sibTransId="{8DE02AAE-6D24-4145-9392-556E80A33B95}"/>
    <dgm:cxn modelId="{238F6D76-3677-48C8-B220-E427640CB601}" srcId="{C087985B-6520-4643-8942-198A68A125D4}" destId="{B95A2143-3103-4B22-890B-EECFEEA25B63}" srcOrd="1" destOrd="0" parTransId="{07E342C0-E177-4DC5-9918-82C20E18014F}" sibTransId="{46C710E5-2155-4E38-AD5D-42B15736FF24}"/>
    <dgm:cxn modelId="{7E5ED77C-8750-49B7-8470-AB0FC6750FCC}" type="presOf" srcId="{DCE1D91A-3FF7-4119-86E5-D6D629797F0F}" destId="{F5C69E86-D1CE-406C-A186-3914668EE04F}" srcOrd="0" destOrd="2" presId="urn:microsoft.com/office/officeart/2005/8/layout/list1"/>
    <dgm:cxn modelId="{998ADF86-D3D9-4B89-98A1-2BEC89F5DFA2}" srcId="{0E6DFC9A-3CC7-42C6-841D-622B847AD88C}" destId="{E99BFA89-E3AE-467A-A605-D6DB48561E3E}" srcOrd="0" destOrd="0" parTransId="{C7476E3B-11F7-4026-9076-75E4FEE4FB27}" sibTransId="{6783BD3D-E61E-42E3-9214-45AB5FDDA303}"/>
    <dgm:cxn modelId="{465823C1-9460-45D0-84E5-44EA48CA7B00}" type="presOf" srcId="{0E6DFC9A-3CC7-42C6-841D-622B847AD88C}" destId="{81F4E6E9-2D43-4BEB-9152-328709DD56C5}" srcOrd="1" destOrd="0" presId="urn:microsoft.com/office/officeart/2005/8/layout/list1"/>
    <dgm:cxn modelId="{AD77B8C1-F0B7-4A9F-8634-8DFA2DC2B833}" type="presOf" srcId="{E99BFA89-E3AE-467A-A605-D6DB48561E3E}" destId="{7802AF26-0811-4CFB-A99E-9CE92CFABA71}" srcOrd="0" destOrd="0" presId="urn:microsoft.com/office/officeart/2005/8/layout/list1"/>
    <dgm:cxn modelId="{3BBC59D3-1A5D-4A62-946D-2B12812A2D90}" type="presOf" srcId="{BB38BA5B-3EEE-4155-B82A-53008F5E4E13}" destId="{49CFD152-7F95-4372-918A-1D831D2A3ED1}" srcOrd="0" destOrd="0" presId="urn:microsoft.com/office/officeart/2005/8/layout/list1"/>
    <dgm:cxn modelId="{3AAE45ED-17D4-48BA-BF13-4AD810457EBE}" type="presOf" srcId="{C087985B-6520-4643-8942-198A68A125D4}" destId="{6E89F390-B8C7-42A7-A0AE-F47732403C51}" srcOrd="1" destOrd="0" presId="urn:microsoft.com/office/officeart/2005/8/layout/list1"/>
    <dgm:cxn modelId="{9573A7F8-88F4-46BC-95AA-EFA19E6A475F}" srcId="{BB38BA5B-3EEE-4155-B82A-53008F5E4E13}" destId="{E38FF733-7054-4607-B13C-9E1CC8EC2673}" srcOrd="0" destOrd="0" parTransId="{FD189F03-695B-43E2-A4C4-F9057E3CA64C}" sibTransId="{513D5925-3F53-468E-8456-30B32F16C401}"/>
    <dgm:cxn modelId="{D278EE5A-8929-4F2F-BCD5-F78857A73AE4}" type="presParOf" srcId="{1CB03D19-10A4-4A2D-969A-4E256C3ABAAF}" destId="{681655A4-54C2-4071-B404-0F25794A41E8}" srcOrd="0" destOrd="0" presId="urn:microsoft.com/office/officeart/2005/8/layout/list1"/>
    <dgm:cxn modelId="{AC778852-4EEB-47EE-A0F6-938F6A342E32}" type="presParOf" srcId="{681655A4-54C2-4071-B404-0F25794A41E8}" destId="{49CFD152-7F95-4372-918A-1D831D2A3ED1}" srcOrd="0" destOrd="0" presId="urn:microsoft.com/office/officeart/2005/8/layout/list1"/>
    <dgm:cxn modelId="{4034EE2F-86DA-427F-8F38-57674A7F1246}" type="presParOf" srcId="{681655A4-54C2-4071-B404-0F25794A41E8}" destId="{D1B27D67-6C76-4795-B08A-C5A842B11236}" srcOrd="1" destOrd="0" presId="urn:microsoft.com/office/officeart/2005/8/layout/list1"/>
    <dgm:cxn modelId="{B03212AE-141B-4F3A-AEAE-8F651909C340}" type="presParOf" srcId="{1CB03D19-10A4-4A2D-969A-4E256C3ABAAF}" destId="{C58E00D2-ED05-46CF-A6C8-BED5B8D0B1DD}" srcOrd="1" destOrd="0" presId="urn:microsoft.com/office/officeart/2005/8/layout/list1"/>
    <dgm:cxn modelId="{3E59CA04-3CAA-4C44-910B-764145E78652}" type="presParOf" srcId="{1CB03D19-10A4-4A2D-969A-4E256C3ABAAF}" destId="{F5C69E86-D1CE-406C-A186-3914668EE04F}" srcOrd="2" destOrd="0" presId="urn:microsoft.com/office/officeart/2005/8/layout/list1"/>
    <dgm:cxn modelId="{1FD5ECBB-AF1D-4479-B286-885FE55A646A}" type="presParOf" srcId="{1CB03D19-10A4-4A2D-969A-4E256C3ABAAF}" destId="{608CD294-2431-47B0-84E4-735C7424FC01}" srcOrd="3" destOrd="0" presId="urn:microsoft.com/office/officeart/2005/8/layout/list1"/>
    <dgm:cxn modelId="{92433C0A-30B8-493E-9AB6-833F44854DBE}" type="presParOf" srcId="{1CB03D19-10A4-4A2D-969A-4E256C3ABAAF}" destId="{0611356E-70B8-471D-AD2E-D0383B92189F}" srcOrd="4" destOrd="0" presId="urn:microsoft.com/office/officeart/2005/8/layout/list1"/>
    <dgm:cxn modelId="{72266AFD-E37B-4377-B386-ED8B2A56ABDB}" type="presParOf" srcId="{0611356E-70B8-471D-AD2E-D0383B92189F}" destId="{D303A7B3-EE96-476F-8E5E-F54543D63248}" srcOrd="0" destOrd="0" presId="urn:microsoft.com/office/officeart/2005/8/layout/list1"/>
    <dgm:cxn modelId="{135B437F-CB8F-4B93-B906-315D6D802DB4}" type="presParOf" srcId="{0611356E-70B8-471D-AD2E-D0383B92189F}" destId="{6E89F390-B8C7-42A7-A0AE-F47732403C51}" srcOrd="1" destOrd="0" presId="urn:microsoft.com/office/officeart/2005/8/layout/list1"/>
    <dgm:cxn modelId="{2074DC3E-33F9-4E20-AEBD-A54B48166398}" type="presParOf" srcId="{1CB03D19-10A4-4A2D-969A-4E256C3ABAAF}" destId="{98C22FB0-F638-4FF1-8C2F-70F20501AC25}" srcOrd="5" destOrd="0" presId="urn:microsoft.com/office/officeart/2005/8/layout/list1"/>
    <dgm:cxn modelId="{C584FE4B-9992-476A-938B-90E75D2DFDBC}" type="presParOf" srcId="{1CB03D19-10A4-4A2D-969A-4E256C3ABAAF}" destId="{49AFDDB4-5B1D-4913-BA86-0241ACF0EBA1}" srcOrd="6" destOrd="0" presId="urn:microsoft.com/office/officeart/2005/8/layout/list1"/>
    <dgm:cxn modelId="{13E47A80-B481-4F01-97EA-E6FF60E13934}" type="presParOf" srcId="{1CB03D19-10A4-4A2D-969A-4E256C3ABAAF}" destId="{72AE63D4-728B-484E-B635-008239C7D0DF}" srcOrd="7" destOrd="0" presId="urn:microsoft.com/office/officeart/2005/8/layout/list1"/>
    <dgm:cxn modelId="{0AB2FF8C-BE3B-4278-82E9-30EFB998CC7D}" type="presParOf" srcId="{1CB03D19-10A4-4A2D-969A-4E256C3ABAAF}" destId="{FCDFACBC-3475-4FF0-AFBC-48ACD4CBFBCC}" srcOrd="8" destOrd="0" presId="urn:microsoft.com/office/officeart/2005/8/layout/list1"/>
    <dgm:cxn modelId="{5BE4C4B6-45FD-4DA4-A9DB-26E69A197406}" type="presParOf" srcId="{FCDFACBC-3475-4FF0-AFBC-48ACD4CBFBCC}" destId="{CBA2575B-F31D-4420-8A0E-7CE5CB8D3C60}" srcOrd="0" destOrd="0" presId="urn:microsoft.com/office/officeart/2005/8/layout/list1"/>
    <dgm:cxn modelId="{AFDFCE83-1EDE-432F-8755-B1496B5C4740}" type="presParOf" srcId="{FCDFACBC-3475-4FF0-AFBC-48ACD4CBFBCC}" destId="{81F4E6E9-2D43-4BEB-9152-328709DD56C5}" srcOrd="1" destOrd="0" presId="urn:microsoft.com/office/officeart/2005/8/layout/list1"/>
    <dgm:cxn modelId="{9CC1E933-6047-462C-8C3E-A9840C7C8F32}" type="presParOf" srcId="{1CB03D19-10A4-4A2D-969A-4E256C3ABAAF}" destId="{326E4F0D-83FA-4F57-8C00-43E153E689FA}" srcOrd="9" destOrd="0" presId="urn:microsoft.com/office/officeart/2005/8/layout/list1"/>
    <dgm:cxn modelId="{0957B3A0-02EB-4BFC-AC70-AC86AADCB0C2}" type="presParOf" srcId="{1CB03D19-10A4-4A2D-969A-4E256C3ABAAF}" destId="{7802AF26-0811-4CFB-A99E-9CE92CFABA71}"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713BACB-2C5E-4C4F-A798-A2A6EE659613}"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BB38BA5B-3EEE-4155-B82A-53008F5E4E13}">
      <dgm:prSet phldrT="[Text]"/>
      <dgm:spPr/>
      <dgm:t>
        <a:bodyPr/>
        <a:lstStyle/>
        <a:p>
          <a:r>
            <a:rPr lang="en-US" dirty="0"/>
            <a:t>Common Bus Power Supply</a:t>
          </a:r>
        </a:p>
      </dgm:t>
    </dgm:pt>
    <dgm:pt modelId="{424EA937-7491-4839-A1E2-3749B3B27227}" type="parTrans" cxnId="{A9C5E917-6F78-4A33-8C48-03FC8385DA22}">
      <dgm:prSet/>
      <dgm:spPr/>
      <dgm:t>
        <a:bodyPr/>
        <a:lstStyle/>
        <a:p>
          <a:endParaRPr lang="en-US"/>
        </a:p>
      </dgm:t>
    </dgm:pt>
    <dgm:pt modelId="{7C6430E1-8093-4C45-A5C2-BB8A5BAED50B}" type="sibTrans" cxnId="{A9C5E917-6F78-4A33-8C48-03FC8385DA22}">
      <dgm:prSet/>
      <dgm:spPr/>
      <dgm:t>
        <a:bodyPr/>
        <a:lstStyle/>
        <a:p>
          <a:endParaRPr lang="en-US"/>
        </a:p>
      </dgm:t>
    </dgm:pt>
    <dgm:pt modelId="{925469CE-F56A-46ED-8D25-663CA5BA9778}">
      <dgm:prSet phldrT="[Text]"/>
      <dgm:spPr/>
      <dgm:t>
        <a:bodyPr/>
        <a:lstStyle/>
        <a:p>
          <a:r>
            <a:rPr lang="en-US" dirty="0"/>
            <a:t>AC in. DC out</a:t>
          </a:r>
        </a:p>
      </dgm:t>
    </dgm:pt>
    <dgm:pt modelId="{B733F18C-6FCC-40C6-AF05-65E18C8AB405}" type="parTrans" cxnId="{8C0D2E2B-9CE5-4653-AADB-4417D97427BF}">
      <dgm:prSet/>
      <dgm:spPr/>
      <dgm:t>
        <a:bodyPr/>
        <a:lstStyle/>
        <a:p>
          <a:endParaRPr lang="en-US"/>
        </a:p>
      </dgm:t>
    </dgm:pt>
    <dgm:pt modelId="{8AB0015F-D907-4FE0-9842-43825B6FB651}" type="sibTrans" cxnId="{8C0D2E2B-9CE5-4653-AADB-4417D97427BF}">
      <dgm:prSet/>
      <dgm:spPr/>
      <dgm:t>
        <a:bodyPr/>
        <a:lstStyle/>
        <a:p>
          <a:endParaRPr lang="en-US"/>
        </a:p>
      </dgm:t>
    </dgm:pt>
    <dgm:pt modelId="{6CEC5F40-ED9F-4220-8D59-0AA96CE844A3}">
      <dgm:prSet phldrT="[Text]"/>
      <dgm:spPr/>
      <dgm:t>
        <a:bodyPr/>
        <a:lstStyle/>
        <a:p>
          <a:r>
            <a:rPr lang="en-US" dirty="0"/>
            <a:t>Drives powered via DC +/-</a:t>
          </a:r>
        </a:p>
      </dgm:t>
    </dgm:pt>
    <dgm:pt modelId="{D63740DF-F733-4375-A5AB-59E5EB3CFBA1}" type="parTrans" cxnId="{D74BAAAF-6445-4316-9E96-DA318F87AED6}">
      <dgm:prSet/>
      <dgm:spPr/>
      <dgm:t>
        <a:bodyPr/>
        <a:lstStyle/>
        <a:p>
          <a:endParaRPr lang="en-US"/>
        </a:p>
      </dgm:t>
    </dgm:pt>
    <dgm:pt modelId="{8C276C55-78A6-4CA8-BBC7-91887B1706C0}" type="sibTrans" cxnId="{D74BAAAF-6445-4316-9E96-DA318F87AED6}">
      <dgm:prSet/>
      <dgm:spPr/>
      <dgm:t>
        <a:bodyPr/>
        <a:lstStyle/>
        <a:p>
          <a:endParaRPr lang="en-US"/>
        </a:p>
      </dgm:t>
    </dgm:pt>
    <dgm:pt modelId="{57B2AE66-DC9D-4451-91CC-C1E9053FEB39}">
      <dgm:prSet phldrT="[Text]"/>
      <dgm:spPr/>
      <dgm:t>
        <a:bodyPr/>
        <a:lstStyle/>
        <a:p>
          <a:r>
            <a:rPr lang="en-US" dirty="0"/>
            <a:t>Drives share power</a:t>
          </a:r>
        </a:p>
      </dgm:t>
    </dgm:pt>
    <dgm:pt modelId="{094B5D4F-D7A2-4C4A-B5C4-399741B789D6}" type="parTrans" cxnId="{EC10BD18-AD87-4050-A443-6179021456B6}">
      <dgm:prSet/>
      <dgm:spPr/>
      <dgm:t>
        <a:bodyPr/>
        <a:lstStyle/>
        <a:p>
          <a:endParaRPr lang="en-US"/>
        </a:p>
      </dgm:t>
    </dgm:pt>
    <dgm:pt modelId="{F54721B6-54EA-4517-B8E7-28166F49B5B6}" type="sibTrans" cxnId="{EC10BD18-AD87-4050-A443-6179021456B6}">
      <dgm:prSet/>
      <dgm:spPr/>
      <dgm:t>
        <a:bodyPr/>
        <a:lstStyle/>
        <a:p>
          <a:endParaRPr lang="en-US"/>
        </a:p>
      </dgm:t>
    </dgm:pt>
    <dgm:pt modelId="{5F52AE88-CA2F-4C5E-99A5-60FFF9D2FDA1}">
      <dgm:prSet phldrT="[Text]"/>
      <dgm:spPr/>
      <dgm:t>
        <a:bodyPr/>
        <a:lstStyle/>
        <a:p>
          <a:r>
            <a:rPr lang="en-US" dirty="0"/>
            <a:t>Single or 3-phase AC input</a:t>
          </a:r>
        </a:p>
      </dgm:t>
    </dgm:pt>
    <dgm:pt modelId="{898776C4-C35B-4F84-B5AB-7E53BEE36451}" type="parTrans" cxnId="{7B9C3135-678B-40F7-949C-35E56BA0BC7A}">
      <dgm:prSet/>
      <dgm:spPr/>
      <dgm:t>
        <a:bodyPr/>
        <a:lstStyle/>
        <a:p>
          <a:endParaRPr lang="en-US"/>
        </a:p>
      </dgm:t>
    </dgm:pt>
    <dgm:pt modelId="{2B49BA5B-4254-453D-A2E3-6E1F3E78BBBE}" type="sibTrans" cxnId="{7B9C3135-678B-40F7-949C-35E56BA0BC7A}">
      <dgm:prSet/>
      <dgm:spPr/>
      <dgm:t>
        <a:bodyPr/>
        <a:lstStyle/>
        <a:p>
          <a:endParaRPr lang="en-US"/>
        </a:p>
      </dgm:t>
    </dgm:pt>
    <dgm:pt modelId="{1CB03D19-10A4-4A2D-969A-4E256C3ABAAF}" type="pres">
      <dgm:prSet presAssocID="{7713BACB-2C5E-4C4F-A798-A2A6EE659613}" presName="linear" presStyleCnt="0">
        <dgm:presLayoutVars>
          <dgm:dir/>
          <dgm:animLvl val="lvl"/>
          <dgm:resizeHandles val="exact"/>
        </dgm:presLayoutVars>
      </dgm:prSet>
      <dgm:spPr/>
    </dgm:pt>
    <dgm:pt modelId="{681655A4-54C2-4071-B404-0F25794A41E8}" type="pres">
      <dgm:prSet presAssocID="{BB38BA5B-3EEE-4155-B82A-53008F5E4E13}" presName="parentLin" presStyleCnt="0"/>
      <dgm:spPr/>
    </dgm:pt>
    <dgm:pt modelId="{49CFD152-7F95-4372-918A-1D831D2A3ED1}" type="pres">
      <dgm:prSet presAssocID="{BB38BA5B-3EEE-4155-B82A-53008F5E4E13}" presName="parentLeftMargin" presStyleLbl="node1" presStyleIdx="0" presStyleCnt="1"/>
      <dgm:spPr/>
    </dgm:pt>
    <dgm:pt modelId="{D1B27D67-6C76-4795-B08A-C5A842B11236}" type="pres">
      <dgm:prSet presAssocID="{BB38BA5B-3EEE-4155-B82A-53008F5E4E13}" presName="parentText" presStyleLbl="node1" presStyleIdx="0" presStyleCnt="1">
        <dgm:presLayoutVars>
          <dgm:chMax val="0"/>
          <dgm:bulletEnabled val="1"/>
        </dgm:presLayoutVars>
      </dgm:prSet>
      <dgm:spPr/>
    </dgm:pt>
    <dgm:pt modelId="{C58E00D2-ED05-46CF-A6C8-BED5B8D0B1DD}" type="pres">
      <dgm:prSet presAssocID="{BB38BA5B-3EEE-4155-B82A-53008F5E4E13}" presName="negativeSpace" presStyleCnt="0"/>
      <dgm:spPr/>
    </dgm:pt>
    <dgm:pt modelId="{F5C69E86-D1CE-406C-A186-3914668EE04F}" type="pres">
      <dgm:prSet presAssocID="{BB38BA5B-3EEE-4155-B82A-53008F5E4E13}" presName="childText" presStyleLbl="conFgAcc1" presStyleIdx="0" presStyleCnt="1">
        <dgm:presLayoutVars>
          <dgm:bulletEnabled val="1"/>
        </dgm:presLayoutVars>
      </dgm:prSet>
      <dgm:spPr/>
    </dgm:pt>
  </dgm:ptLst>
  <dgm:cxnLst>
    <dgm:cxn modelId="{A9C5E917-6F78-4A33-8C48-03FC8385DA22}" srcId="{7713BACB-2C5E-4C4F-A798-A2A6EE659613}" destId="{BB38BA5B-3EEE-4155-B82A-53008F5E4E13}" srcOrd="0" destOrd="0" parTransId="{424EA937-7491-4839-A1E2-3749B3B27227}" sibTransId="{7C6430E1-8093-4C45-A5C2-BB8A5BAED50B}"/>
    <dgm:cxn modelId="{EC10BD18-AD87-4050-A443-6179021456B6}" srcId="{BB38BA5B-3EEE-4155-B82A-53008F5E4E13}" destId="{57B2AE66-DC9D-4451-91CC-C1E9053FEB39}" srcOrd="2" destOrd="0" parTransId="{094B5D4F-D7A2-4C4A-B5C4-399741B789D6}" sibTransId="{F54721B6-54EA-4517-B8E7-28166F49B5B6}"/>
    <dgm:cxn modelId="{8C0D2E2B-9CE5-4653-AADB-4417D97427BF}" srcId="{BB38BA5B-3EEE-4155-B82A-53008F5E4E13}" destId="{925469CE-F56A-46ED-8D25-663CA5BA9778}" srcOrd="0" destOrd="0" parTransId="{B733F18C-6FCC-40C6-AF05-65E18C8AB405}" sibTransId="{8AB0015F-D907-4FE0-9842-43825B6FB651}"/>
    <dgm:cxn modelId="{7B9C3135-678B-40F7-949C-35E56BA0BC7A}" srcId="{BB38BA5B-3EEE-4155-B82A-53008F5E4E13}" destId="{5F52AE88-CA2F-4C5E-99A5-60FFF9D2FDA1}" srcOrd="3" destOrd="0" parTransId="{898776C4-C35B-4F84-B5AB-7E53BEE36451}" sibTransId="{2B49BA5B-4254-453D-A2E3-6E1F3E78BBBE}"/>
    <dgm:cxn modelId="{9473C55C-C795-4FC7-8044-D34634BF964C}" type="presOf" srcId="{5F52AE88-CA2F-4C5E-99A5-60FFF9D2FDA1}" destId="{F5C69E86-D1CE-406C-A186-3914668EE04F}" srcOrd="0" destOrd="3" presId="urn:microsoft.com/office/officeart/2005/8/layout/list1"/>
    <dgm:cxn modelId="{842D2E47-C2F0-43A8-A66E-7CCCB8526796}" type="presOf" srcId="{6CEC5F40-ED9F-4220-8D59-0AA96CE844A3}" destId="{F5C69E86-D1CE-406C-A186-3914668EE04F}" srcOrd="0" destOrd="1" presId="urn:microsoft.com/office/officeart/2005/8/layout/list1"/>
    <dgm:cxn modelId="{F6534686-699B-4F66-9F35-522A69DB72AF}" type="presOf" srcId="{57B2AE66-DC9D-4451-91CC-C1E9053FEB39}" destId="{F5C69E86-D1CE-406C-A186-3914668EE04F}" srcOrd="0" destOrd="2" presId="urn:microsoft.com/office/officeart/2005/8/layout/list1"/>
    <dgm:cxn modelId="{B0DA2D8A-CD35-418C-8CE5-E63F058F98C6}" type="presOf" srcId="{925469CE-F56A-46ED-8D25-663CA5BA9778}" destId="{F5C69E86-D1CE-406C-A186-3914668EE04F}" srcOrd="0" destOrd="0" presId="urn:microsoft.com/office/officeart/2005/8/layout/list1"/>
    <dgm:cxn modelId="{7513838D-7FF5-4B76-8A5C-C31D893FC508}" type="presOf" srcId="{BB38BA5B-3EEE-4155-B82A-53008F5E4E13}" destId="{D1B27D67-6C76-4795-B08A-C5A842B11236}" srcOrd="1" destOrd="0" presId="urn:microsoft.com/office/officeart/2005/8/layout/list1"/>
    <dgm:cxn modelId="{D74BAAAF-6445-4316-9E96-DA318F87AED6}" srcId="{BB38BA5B-3EEE-4155-B82A-53008F5E4E13}" destId="{6CEC5F40-ED9F-4220-8D59-0AA96CE844A3}" srcOrd="1" destOrd="0" parTransId="{D63740DF-F733-4375-A5AB-59E5EB3CFBA1}" sibTransId="{8C276C55-78A6-4CA8-BBC7-91887B1706C0}"/>
    <dgm:cxn modelId="{D551E4BD-21F5-436F-8499-6ACCCAAE0712}" type="presOf" srcId="{BB38BA5B-3EEE-4155-B82A-53008F5E4E13}" destId="{49CFD152-7F95-4372-918A-1D831D2A3ED1}" srcOrd="0" destOrd="0" presId="urn:microsoft.com/office/officeart/2005/8/layout/list1"/>
    <dgm:cxn modelId="{7F77A4D1-CA04-4823-BCA5-1A15BD9BA611}" type="presOf" srcId="{7713BACB-2C5E-4C4F-A798-A2A6EE659613}" destId="{1CB03D19-10A4-4A2D-969A-4E256C3ABAAF}" srcOrd="0" destOrd="0" presId="urn:microsoft.com/office/officeart/2005/8/layout/list1"/>
    <dgm:cxn modelId="{AC24A83F-0538-4212-89F4-A7CCBE720753}" type="presParOf" srcId="{1CB03D19-10A4-4A2D-969A-4E256C3ABAAF}" destId="{681655A4-54C2-4071-B404-0F25794A41E8}" srcOrd="0" destOrd="0" presId="urn:microsoft.com/office/officeart/2005/8/layout/list1"/>
    <dgm:cxn modelId="{5743671B-2BDF-448E-A5BA-771960EAE0B4}" type="presParOf" srcId="{681655A4-54C2-4071-B404-0F25794A41E8}" destId="{49CFD152-7F95-4372-918A-1D831D2A3ED1}" srcOrd="0" destOrd="0" presId="urn:microsoft.com/office/officeart/2005/8/layout/list1"/>
    <dgm:cxn modelId="{49DFC314-81E9-426C-A707-FD6DBD398F15}" type="presParOf" srcId="{681655A4-54C2-4071-B404-0F25794A41E8}" destId="{D1B27D67-6C76-4795-B08A-C5A842B11236}" srcOrd="1" destOrd="0" presId="urn:microsoft.com/office/officeart/2005/8/layout/list1"/>
    <dgm:cxn modelId="{48500438-2FE3-46FA-9A42-F86B948D101D}" type="presParOf" srcId="{1CB03D19-10A4-4A2D-969A-4E256C3ABAAF}" destId="{C58E00D2-ED05-46CF-A6C8-BED5B8D0B1DD}" srcOrd="1" destOrd="0" presId="urn:microsoft.com/office/officeart/2005/8/layout/list1"/>
    <dgm:cxn modelId="{21F07F6C-ACB7-46A2-A565-22406A728261}" type="presParOf" srcId="{1CB03D19-10A4-4A2D-969A-4E256C3ABAAF}" destId="{F5C69E86-D1CE-406C-A186-3914668EE04F}"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713BACB-2C5E-4C4F-A798-A2A6EE659613}"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416D75CF-F842-48B5-AD8D-C2E62F69CB08}">
      <dgm:prSet phldrT="[Text]"/>
      <dgm:spPr/>
      <dgm:t>
        <a:bodyPr/>
        <a:lstStyle/>
        <a:p>
          <a:r>
            <a:rPr lang="en-US" dirty="0"/>
            <a:t>Sharing Diodes</a:t>
          </a:r>
        </a:p>
      </dgm:t>
    </dgm:pt>
    <dgm:pt modelId="{0347D7AB-B6F0-4E71-8414-8E9D0F277EC1}" type="parTrans" cxnId="{1BF7403A-6637-4032-AAA6-5142DABF6FFE}">
      <dgm:prSet/>
      <dgm:spPr/>
      <dgm:t>
        <a:bodyPr/>
        <a:lstStyle/>
        <a:p>
          <a:endParaRPr lang="en-US"/>
        </a:p>
      </dgm:t>
    </dgm:pt>
    <dgm:pt modelId="{0F17A4D6-0F11-4FE4-9FA1-77378717CA19}" type="sibTrans" cxnId="{1BF7403A-6637-4032-AAA6-5142DABF6FFE}">
      <dgm:prSet/>
      <dgm:spPr/>
      <dgm:t>
        <a:bodyPr/>
        <a:lstStyle/>
        <a:p>
          <a:endParaRPr lang="en-US"/>
        </a:p>
      </dgm:t>
    </dgm:pt>
    <dgm:pt modelId="{AD79A109-86C2-4D62-B028-37EE17A290A9}">
      <dgm:prSet phldrT="[Text]"/>
      <dgm:spPr/>
      <dgm:t>
        <a:bodyPr/>
        <a:lstStyle/>
        <a:p>
          <a:r>
            <a:rPr lang="en-US" dirty="0"/>
            <a:t>Isolation Diodes</a:t>
          </a:r>
        </a:p>
      </dgm:t>
    </dgm:pt>
    <dgm:pt modelId="{B76AA684-C1C6-49C8-AD60-F18152026C35}" type="parTrans" cxnId="{959F2619-092F-4F68-B9A5-941178F6B8BE}">
      <dgm:prSet/>
      <dgm:spPr/>
      <dgm:t>
        <a:bodyPr/>
        <a:lstStyle/>
        <a:p>
          <a:endParaRPr lang="en-US"/>
        </a:p>
      </dgm:t>
    </dgm:pt>
    <dgm:pt modelId="{FAE4DD7B-5794-4F9D-AE07-7A3760BFB2B3}" type="sibTrans" cxnId="{959F2619-092F-4F68-B9A5-941178F6B8BE}">
      <dgm:prSet/>
      <dgm:spPr/>
      <dgm:t>
        <a:bodyPr/>
        <a:lstStyle/>
        <a:p>
          <a:endParaRPr lang="en-US"/>
        </a:p>
      </dgm:t>
    </dgm:pt>
    <dgm:pt modelId="{5EEA2580-F67D-4ABF-A5C6-D44797588B7F}">
      <dgm:prSet phldrT="[Text]"/>
      <dgm:spPr/>
      <dgm:t>
        <a:bodyPr/>
        <a:lstStyle/>
        <a:p>
          <a:r>
            <a:rPr lang="en-US" dirty="0"/>
            <a:t>Drives powered via AC +/-</a:t>
          </a:r>
        </a:p>
      </dgm:t>
    </dgm:pt>
    <dgm:pt modelId="{9AE9B254-6058-4425-9AFF-BCFC6A98327A}" type="parTrans" cxnId="{CD7A0558-87E0-4E49-98D5-7C57F2FCF70B}">
      <dgm:prSet/>
      <dgm:spPr/>
      <dgm:t>
        <a:bodyPr/>
        <a:lstStyle/>
        <a:p>
          <a:endParaRPr lang="en-US"/>
        </a:p>
      </dgm:t>
    </dgm:pt>
    <dgm:pt modelId="{62AE5589-9E06-4C86-94E4-30501CE0F380}" type="sibTrans" cxnId="{CD7A0558-87E0-4E49-98D5-7C57F2FCF70B}">
      <dgm:prSet/>
      <dgm:spPr/>
      <dgm:t>
        <a:bodyPr/>
        <a:lstStyle/>
        <a:p>
          <a:endParaRPr lang="en-US"/>
        </a:p>
      </dgm:t>
    </dgm:pt>
    <dgm:pt modelId="{6B9BA522-4130-4181-9039-7A2EBABC2E50}">
      <dgm:prSet phldrT="[Text]"/>
      <dgm:spPr/>
      <dgm:t>
        <a:bodyPr/>
        <a:lstStyle/>
        <a:p>
          <a:r>
            <a:rPr lang="en-US" dirty="0"/>
            <a:t>Drives powered via AC +/-</a:t>
          </a:r>
        </a:p>
      </dgm:t>
    </dgm:pt>
    <dgm:pt modelId="{7B4734E7-F0BB-4FD7-B1FA-60D2C5DFD2FB}" type="parTrans" cxnId="{6C7827A4-9098-487F-8032-35C520B98458}">
      <dgm:prSet/>
      <dgm:spPr/>
      <dgm:t>
        <a:bodyPr/>
        <a:lstStyle/>
        <a:p>
          <a:endParaRPr lang="en-US"/>
        </a:p>
      </dgm:t>
    </dgm:pt>
    <dgm:pt modelId="{D0AA344D-08B3-4F18-A100-27B4AAF4CA2E}" type="sibTrans" cxnId="{6C7827A4-9098-487F-8032-35C520B98458}">
      <dgm:prSet/>
      <dgm:spPr/>
      <dgm:t>
        <a:bodyPr/>
        <a:lstStyle/>
        <a:p>
          <a:endParaRPr lang="en-US"/>
        </a:p>
      </dgm:t>
    </dgm:pt>
    <dgm:pt modelId="{938F4933-EB0D-446F-BB43-619FB79E6EAD}">
      <dgm:prSet phldrT="[Text]"/>
      <dgm:spPr/>
      <dgm:t>
        <a:bodyPr/>
        <a:lstStyle/>
        <a:p>
          <a:r>
            <a:rPr lang="en-US" dirty="0"/>
            <a:t>Drives share power</a:t>
          </a:r>
        </a:p>
      </dgm:t>
    </dgm:pt>
    <dgm:pt modelId="{857152FB-E8E6-4551-80F6-2BE4B787ACB1}" type="parTrans" cxnId="{FD617638-9D7C-41A7-953F-CE370163B8CD}">
      <dgm:prSet/>
      <dgm:spPr/>
      <dgm:t>
        <a:bodyPr/>
        <a:lstStyle/>
        <a:p>
          <a:endParaRPr lang="en-US"/>
        </a:p>
      </dgm:t>
    </dgm:pt>
    <dgm:pt modelId="{9595E9FD-D934-41F1-951D-633185216622}" type="sibTrans" cxnId="{FD617638-9D7C-41A7-953F-CE370163B8CD}">
      <dgm:prSet/>
      <dgm:spPr/>
      <dgm:t>
        <a:bodyPr/>
        <a:lstStyle/>
        <a:p>
          <a:endParaRPr lang="en-US"/>
        </a:p>
      </dgm:t>
    </dgm:pt>
    <dgm:pt modelId="{052418A8-9E37-474C-A1B9-356618B76205}">
      <dgm:prSet phldrT="[Text]"/>
      <dgm:spPr/>
      <dgm:t>
        <a:bodyPr/>
        <a:lstStyle/>
        <a:p>
          <a:r>
            <a:rPr lang="en-US" dirty="0"/>
            <a:t>Drives isolated. Do not share power</a:t>
          </a:r>
        </a:p>
      </dgm:t>
    </dgm:pt>
    <dgm:pt modelId="{C24F7072-21D7-45CF-802A-993981AE690F}" type="parTrans" cxnId="{FA9AD1BB-C33A-4F97-A6E4-49AA18A0C06A}">
      <dgm:prSet/>
      <dgm:spPr/>
      <dgm:t>
        <a:bodyPr/>
        <a:lstStyle/>
        <a:p>
          <a:endParaRPr lang="en-US"/>
        </a:p>
      </dgm:t>
    </dgm:pt>
    <dgm:pt modelId="{1B5770CB-3867-4176-BBD0-1AD68E75F2A5}" type="sibTrans" cxnId="{FA9AD1BB-C33A-4F97-A6E4-49AA18A0C06A}">
      <dgm:prSet/>
      <dgm:spPr/>
      <dgm:t>
        <a:bodyPr/>
        <a:lstStyle/>
        <a:p>
          <a:endParaRPr lang="en-US"/>
        </a:p>
      </dgm:t>
    </dgm:pt>
    <dgm:pt modelId="{1CB03D19-10A4-4A2D-969A-4E256C3ABAAF}" type="pres">
      <dgm:prSet presAssocID="{7713BACB-2C5E-4C4F-A798-A2A6EE659613}" presName="linear" presStyleCnt="0">
        <dgm:presLayoutVars>
          <dgm:dir/>
          <dgm:animLvl val="lvl"/>
          <dgm:resizeHandles val="exact"/>
        </dgm:presLayoutVars>
      </dgm:prSet>
      <dgm:spPr/>
    </dgm:pt>
    <dgm:pt modelId="{A72EBB92-AF99-48C7-AEA5-BB005916A412}" type="pres">
      <dgm:prSet presAssocID="{416D75CF-F842-48B5-AD8D-C2E62F69CB08}" presName="parentLin" presStyleCnt="0"/>
      <dgm:spPr/>
    </dgm:pt>
    <dgm:pt modelId="{7778BF6D-8589-43C4-97B8-3E3C247F4913}" type="pres">
      <dgm:prSet presAssocID="{416D75CF-F842-48B5-AD8D-C2E62F69CB08}" presName="parentLeftMargin" presStyleLbl="node1" presStyleIdx="0" presStyleCnt="2"/>
      <dgm:spPr/>
    </dgm:pt>
    <dgm:pt modelId="{7472AB89-CBD3-43D8-83D0-F25CAD41AF6C}" type="pres">
      <dgm:prSet presAssocID="{416D75CF-F842-48B5-AD8D-C2E62F69CB08}" presName="parentText" presStyleLbl="node1" presStyleIdx="0" presStyleCnt="2">
        <dgm:presLayoutVars>
          <dgm:chMax val="0"/>
          <dgm:bulletEnabled val="1"/>
        </dgm:presLayoutVars>
      </dgm:prSet>
      <dgm:spPr/>
    </dgm:pt>
    <dgm:pt modelId="{01706582-6867-4222-86A9-6F341305A4F3}" type="pres">
      <dgm:prSet presAssocID="{416D75CF-F842-48B5-AD8D-C2E62F69CB08}" presName="negativeSpace" presStyleCnt="0"/>
      <dgm:spPr/>
    </dgm:pt>
    <dgm:pt modelId="{B8E2C64D-0F0D-4629-9BBF-28E4A0BABDFB}" type="pres">
      <dgm:prSet presAssocID="{416D75CF-F842-48B5-AD8D-C2E62F69CB08}" presName="childText" presStyleLbl="conFgAcc1" presStyleIdx="0" presStyleCnt="2">
        <dgm:presLayoutVars>
          <dgm:bulletEnabled val="1"/>
        </dgm:presLayoutVars>
      </dgm:prSet>
      <dgm:spPr/>
    </dgm:pt>
    <dgm:pt modelId="{9EBA3424-31CB-4B68-89CE-F051B0DF6A04}" type="pres">
      <dgm:prSet presAssocID="{0F17A4D6-0F11-4FE4-9FA1-77378717CA19}" presName="spaceBetweenRectangles" presStyleCnt="0"/>
      <dgm:spPr/>
    </dgm:pt>
    <dgm:pt modelId="{71D91490-3997-407F-9745-2BB235BEAC94}" type="pres">
      <dgm:prSet presAssocID="{AD79A109-86C2-4D62-B028-37EE17A290A9}" presName="parentLin" presStyleCnt="0"/>
      <dgm:spPr/>
    </dgm:pt>
    <dgm:pt modelId="{0B4133AA-5147-46BE-A531-588FB493CBEE}" type="pres">
      <dgm:prSet presAssocID="{AD79A109-86C2-4D62-B028-37EE17A290A9}" presName="parentLeftMargin" presStyleLbl="node1" presStyleIdx="0" presStyleCnt="2"/>
      <dgm:spPr/>
    </dgm:pt>
    <dgm:pt modelId="{4A816050-5287-4A7A-AEDD-D794A24613A3}" type="pres">
      <dgm:prSet presAssocID="{AD79A109-86C2-4D62-B028-37EE17A290A9}" presName="parentText" presStyleLbl="node1" presStyleIdx="1" presStyleCnt="2">
        <dgm:presLayoutVars>
          <dgm:chMax val="0"/>
          <dgm:bulletEnabled val="1"/>
        </dgm:presLayoutVars>
      </dgm:prSet>
      <dgm:spPr/>
    </dgm:pt>
    <dgm:pt modelId="{B0266A1A-A32F-40D1-9CED-C7DE2F2119E0}" type="pres">
      <dgm:prSet presAssocID="{AD79A109-86C2-4D62-B028-37EE17A290A9}" presName="negativeSpace" presStyleCnt="0"/>
      <dgm:spPr/>
    </dgm:pt>
    <dgm:pt modelId="{00C32F00-36B8-45F7-BD1E-BDBA517BB514}" type="pres">
      <dgm:prSet presAssocID="{AD79A109-86C2-4D62-B028-37EE17A290A9}" presName="childText" presStyleLbl="conFgAcc1" presStyleIdx="1" presStyleCnt="2">
        <dgm:presLayoutVars>
          <dgm:bulletEnabled val="1"/>
        </dgm:presLayoutVars>
      </dgm:prSet>
      <dgm:spPr/>
    </dgm:pt>
  </dgm:ptLst>
  <dgm:cxnLst>
    <dgm:cxn modelId="{959F2619-092F-4F68-B9A5-941178F6B8BE}" srcId="{7713BACB-2C5E-4C4F-A798-A2A6EE659613}" destId="{AD79A109-86C2-4D62-B028-37EE17A290A9}" srcOrd="1" destOrd="0" parTransId="{B76AA684-C1C6-49C8-AD60-F18152026C35}" sibTransId="{FAE4DD7B-5794-4F9D-AE07-7A3760BFB2B3}"/>
    <dgm:cxn modelId="{45774E1A-0383-4C75-83EF-A25F9C9671E1}" type="presOf" srcId="{7713BACB-2C5E-4C4F-A798-A2A6EE659613}" destId="{1CB03D19-10A4-4A2D-969A-4E256C3ABAAF}" srcOrd="0" destOrd="0" presId="urn:microsoft.com/office/officeart/2005/8/layout/list1"/>
    <dgm:cxn modelId="{FD617638-9D7C-41A7-953F-CE370163B8CD}" srcId="{416D75CF-F842-48B5-AD8D-C2E62F69CB08}" destId="{938F4933-EB0D-446F-BB43-619FB79E6EAD}" srcOrd="1" destOrd="0" parTransId="{857152FB-E8E6-4551-80F6-2BE4B787ACB1}" sibTransId="{9595E9FD-D934-41F1-951D-633185216622}"/>
    <dgm:cxn modelId="{1BF7403A-6637-4032-AAA6-5142DABF6FFE}" srcId="{7713BACB-2C5E-4C4F-A798-A2A6EE659613}" destId="{416D75CF-F842-48B5-AD8D-C2E62F69CB08}" srcOrd="0" destOrd="0" parTransId="{0347D7AB-B6F0-4E71-8414-8E9D0F277EC1}" sibTransId="{0F17A4D6-0F11-4FE4-9FA1-77378717CA19}"/>
    <dgm:cxn modelId="{80BFAE6E-7D21-4C4B-ACA1-407208C4185F}" type="presOf" srcId="{AD79A109-86C2-4D62-B028-37EE17A290A9}" destId="{0B4133AA-5147-46BE-A531-588FB493CBEE}" srcOrd="0" destOrd="0" presId="urn:microsoft.com/office/officeart/2005/8/layout/list1"/>
    <dgm:cxn modelId="{CD7A0558-87E0-4E49-98D5-7C57F2FCF70B}" srcId="{416D75CF-F842-48B5-AD8D-C2E62F69CB08}" destId="{5EEA2580-F67D-4ABF-A5C6-D44797588B7F}" srcOrd="0" destOrd="0" parTransId="{9AE9B254-6058-4425-9AFF-BCFC6A98327A}" sibTransId="{62AE5589-9E06-4C86-94E4-30501CE0F380}"/>
    <dgm:cxn modelId="{1BF0147F-5007-420E-9052-F4AD4FF3ECA9}" type="presOf" srcId="{6B9BA522-4130-4181-9039-7A2EBABC2E50}" destId="{00C32F00-36B8-45F7-BD1E-BDBA517BB514}" srcOrd="0" destOrd="0" presId="urn:microsoft.com/office/officeart/2005/8/layout/list1"/>
    <dgm:cxn modelId="{EE2FA07F-41F9-4AB2-92CC-DA4F3FCD72D2}" type="presOf" srcId="{AD79A109-86C2-4D62-B028-37EE17A290A9}" destId="{4A816050-5287-4A7A-AEDD-D794A24613A3}" srcOrd="1" destOrd="0" presId="urn:microsoft.com/office/officeart/2005/8/layout/list1"/>
    <dgm:cxn modelId="{BEDCDE80-AD78-4788-AA2D-F49FCFD3BB83}" type="presOf" srcId="{416D75CF-F842-48B5-AD8D-C2E62F69CB08}" destId="{7778BF6D-8589-43C4-97B8-3E3C247F4913}" srcOrd="0" destOrd="0" presId="urn:microsoft.com/office/officeart/2005/8/layout/list1"/>
    <dgm:cxn modelId="{758D9788-DF8E-4440-AFB2-F8E20DEF5498}" type="presOf" srcId="{5EEA2580-F67D-4ABF-A5C6-D44797588B7F}" destId="{B8E2C64D-0F0D-4629-9BBF-28E4A0BABDFB}" srcOrd="0" destOrd="0" presId="urn:microsoft.com/office/officeart/2005/8/layout/list1"/>
    <dgm:cxn modelId="{F9E52397-FF96-41A3-94F9-16D7E9433B1D}" type="presOf" srcId="{938F4933-EB0D-446F-BB43-619FB79E6EAD}" destId="{B8E2C64D-0F0D-4629-9BBF-28E4A0BABDFB}" srcOrd="0" destOrd="1" presId="urn:microsoft.com/office/officeart/2005/8/layout/list1"/>
    <dgm:cxn modelId="{6C7827A4-9098-487F-8032-35C520B98458}" srcId="{AD79A109-86C2-4D62-B028-37EE17A290A9}" destId="{6B9BA522-4130-4181-9039-7A2EBABC2E50}" srcOrd="0" destOrd="0" parTransId="{7B4734E7-F0BB-4FD7-B1FA-60D2C5DFD2FB}" sibTransId="{D0AA344D-08B3-4F18-A100-27B4AAF4CA2E}"/>
    <dgm:cxn modelId="{D2571CAE-B20A-4918-9808-9EA73F23E380}" type="presOf" srcId="{052418A8-9E37-474C-A1B9-356618B76205}" destId="{00C32F00-36B8-45F7-BD1E-BDBA517BB514}" srcOrd="0" destOrd="1" presId="urn:microsoft.com/office/officeart/2005/8/layout/list1"/>
    <dgm:cxn modelId="{FA9AD1BB-C33A-4F97-A6E4-49AA18A0C06A}" srcId="{AD79A109-86C2-4D62-B028-37EE17A290A9}" destId="{052418A8-9E37-474C-A1B9-356618B76205}" srcOrd="1" destOrd="0" parTransId="{C24F7072-21D7-45CF-802A-993981AE690F}" sibTransId="{1B5770CB-3867-4176-BBD0-1AD68E75F2A5}"/>
    <dgm:cxn modelId="{C02FD8EF-85A0-455A-8439-F736BD80F1D0}" type="presOf" srcId="{416D75CF-F842-48B5-AD8D-C2E62F69CB08}" destId="{7472AB89-CBD3-43D8-83D0-F25CAD41AF6C}" srcOrd="1" destOrd="0" presId="urn:microsoft.com/office/officeart/2005/8/layout/list1"/>
    <dgm:cxn modelId="{F7E508BF-DAFE-4CCF-B08A-9B307605F190}" type="presParOf" srcId="{1CB03D19-10A4-4A2D-969A-4E256C3ABAAF}" destId="{A72EBB92-AF99-48C7-AEA5-BB005916A412}" srcOrd="0" destOrd="0" presId="urn:microsoft.com/office/officeart/2005/8/layout/list1"/>
    <dgm:cxn modelId="{96E32B65-0516-46D8-9418-0E4A84481A95}" type="presParOf" srcId="{A72EBB92-AF99-48C7-AEA5-BB005916A412}" destId="{7778BF6D-8589-43C4-97B8-3E3C247F4913}" srcOrd="0" destOrd="0" presId="urn:microsoft.com/office/officeart/2005/8/layout/list1"/>
    <dgm:cxn modelId="{4B841ED7-7E0E-4DFC-A790-7C398D1310B6}" type="presParOf" srcId="{A72EBB92-AF99-48C7-AEA5-BB005916A412}" destId="{7472AB89-CBD3-43D8-83D0-F25CAD41AF6C}" srcOrd="1" destOrd="0" presId="urn:microsoft.com/office/officeart/2005/8/layout/list1"/>
    <dgm:cxn modelId="{502B5FA3-D380-4C5A-984E-4CDFFAC3C08C}" type="presParOf" srcId="{1CB03D19-10A4-4A2D-969A-4E256C3ABAAF}" destId="{01706582-6867-4222-86A9-6F341305A4F3}" srcOrd="1" destOrd="0" presId="urn:microsoft.com/office/officeart/2005/8/layout/list1"/>
    <dgm:cxn modelId="{ADCB8573-C971-4DC8-B59D-376E2B95FF9A}" type="presParOf" srcId="{1CB03D19-10A4-4A2D-969A-4E256C3ABAAF}" destId="{B8E2C64D-0F0D-4629-9BBF-28E4A0BABDFB}" srcOrd="2" destOrd="0" presId="urn:microsoft.com/office/officeart/2005/8/layout/list1"/>
    <dgm:cxn modelId="{A29E75FE-7706-4C64-BEA6-502E650746D9}" type="presParOf" srcId="{1CB03D19-10A4-4A2D-969A-4E256C3ABAAF}" destId="{9EBA3424-31CB-4B68-89CE-F051B0DF6A04}" srcOrd="3" destOrd="0" presId="urn:microsoft.com/office/officeart/2005/8/layout/list1"/>
    <dgm:cxn modelId="{6C89E348-4EEF-49DD-8104-D60D04DFBE29}" type="presParOf" srcId="{1CB03D19-10A4-4A2D-969A-4E256C3ABAAF}" destId="{71D91490-3997-407F-9745-2BB235BEAC94}" srcOrd="4" destOrd="0" presId="urn:microsoft.com/office/officeart/2005/8/layout/list1"/>
    <dgm:cxn modelId="{CF829486-C3EA-4671-B372-D6797F670911}" type="presParOf" srcId="{71D91490-3997-407F-9745-2BB235BEAC94}" destId="{0B4133AA-5147-46BE-A531-588FB493CBEE}" srcOrd="0" destOrd="0" presId="urn:microsoft.com/office/officeart/2005/8/layout/list1"/>
    <dgm:cxn modelId="{118645D5-4AF4-4328-861F-CF2C5FDD5EF3}" type="presParOf" srcId="{71D91490-3997-407F-9745-2BB235BEAC94}" destId="{4A816050-5287-4A7A-AEDD-D794A24613A3}" srcOrd="1" destOrd="0" presId="urn:microsoft.com/office/officeart/2005/8/layout/list1"/>
    <dgm:cxn modelId="{7AEE4618-7422-4EB0-9063-1197665EBB83}" type="presParOf" srcId="{1CB03D19-10A4-4A2D-969A-4E256C3ABAAF}" destId="{B0266A1A-A32F-40D1-9CED-C7DE2F2119E0}" srcOrd="5" destOrd="0" presId="urn:microsoft.com/office/officeart/2005/8/layout/list1"/>
    <dgm:cxn modelId="{7AFFC968-C2C5-4F25-8300-383C8AA6EBE9}" type="presParOf" srcId="{1CB03D19-10A4-4A2D-969A-4E256C3ABAAF}" destId="{00C32F00-36B8-45F7-BD1E-BDBA517BB514}"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713BACB-2C5E-4C4F-A798-A2A6EE659613}"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BB38BA5B-3EEE-4155-B82A-53008F5E4E13}">
      <dgm:prSet phldrT="[Text]"/>
      <dgm:spPr/>
      <dgm:t>
        <a:bodyPr/>
        <a:lstStyle/>
        <a:p>
          <a:r>
            <a:rPr lang="en-US" dirty="0"/>
            <a:t>UPD</a:t>
          </a:r>
        </a:p>
      </dgm:t>
    </dgm:pt>
    <dgm:pt modelId="{424EA937-7491-4839-A1E2-3749B3B27227}" type="parTrans" cxnId="{A9C5E917-6F78-4A33-8C48-03FC8385DA22}">
      <dgm:prSet/>
      <dgm:spPr/>
      <dgm:t>
        <a:bodyPr/>
        <a:lstStyle/>
        <a:p>
          <a:endParaRPr lang="en-US"/>
        </a:p>
      </dgm:t>
    </dgm:pt>
    <dgm:pt modelId="{7C6430E1-8093-4C45-A5C2-BB8A5BAED50B}" type="sibTrans" cxnId="{A9C5E917-6F78-4A33-8C48-03FC8385DA22}">
      <dgm:prSet/>
      <dgm:spPr/>
      <dgm:t>
        <a:bodyPr/>
        <a:lstStyle/>
        <a:p>
          <a:endParaRPr lang="en-US"/>
        </a:p>
      </dgm:t>
    </dgm:pt>
    <dgm:pt modelId="{74C96905-9B15-44AE-ACA8-8914EDB0EA79}">
      <dgm:prSet phldrT="[Text]"/>
      <dgm:spPr/>
      <dgm:t>
        <a:bodyPr/>
        <a:lstStyle/>
        <a:p>
          <a:r>
            <a:rPr lang="en-US" dirty="0"/>
            <a:t>Critical applications</a:t>
          </a:r>
        </a:p>
      </dgm:t>
    </dgm:pt>
    <dgm:pt modelId="{84F139B3-4150-4CDA-B3D4-FA3D91A593B9}" type="parTrans" cxnId="{C343AAEB-D486-450D-A9C6-9F08A1F596F4}">
      <dgm:prSet/>
      <dgm:spPr/>
      <dgm:t>
        <a:bodyPr/>
        <a:lstStyle/>
        <a:p>
          <a:endParaRPr lang="en-US"/>
        </a:p>
      </dgm:t>
    </dgm:pt>
    <dgm:pt modelId="{22035748-63C6-4285-9159-357643B8B40F}" type="sibTrans" cxnId="{C343AAEB-D486-450D-A9C6-9F08A1F596F4}">
      <dgm:prSet/>
      <dgm:spPr/>
      <dgm:t>
        <a:bodyPr/>
        <a:lstStyle/>
        <a:p>
          <a:endParaRPr lang="en-US"/>
        </a:p>
      </dgm:t>
    </dgm:pt>
    <dgm:pt modelId="{AD906B3E-E05A-428B-931F-EB349F45EAC3}">
      <dgm:prSet phldrT="[Text]"/>
      <dgm:spPr/>
      <dgm:t>
        <a:bodyPr/>
        <a:lstStyle/>
        <a:p>
          <a:r>
            <a:rPr lang="en-US" dirty="0"/>
            <a:t>Power drive during power sag or outage</a:t>
          </a:r>
        </a:p>
      </dgm:t>
    </dgm:pt>
    <dgm:pt modelId="{171BD5F3-CD86-4E33-AB87-D5DD1A0E5602}" type="parTrans" cxnId="{63B96140-86CA-4D24-85D7-6792463FC505}">
      <dgm:prSet/>
      <dgm:spPr/>
      <dgm:t>
        <a:bodyPr/>
        <a:lstStyle/>
        <a:p>
          <a:endParaRPr lang="en-US"/>
        </a:p>
      </dgm:t>
    </dgm:pt>
    <dgm:pt modelId="{B2E96B92-34EB-4E1C-B45C-21041DF250B2}" type="sibTrans" cxnId="{63B96140-86CA-4D24-85D7-6792463FC505}">
      <dgm:prSet/>
      <dgm:spPr/>
      <dgm:t>
        <a:bodyPr/>
        <a:lstStyle/>
        <a:p>
          <a:endParaRPr lang="en-US"/>
        </a:p>
      </dgm:t>
    </dgm:pt>
    <dgm:pt modelId="{20DEDC6A-1808-4F34-8200-E998CE5F72CF}">
      <dgm:prSet phldrT="[Text]"/>
      <dgm:spPr/>
      <dgm:t>
        <a:bodyPr/>
        <a:lstStyle/>
        <a:p>
          <a:r>
            <a:rPr lang="en-US" dirty="0"/>
            <a:t>Sold as complete systems with cabinet and disconnects or as components to integrate</a:t>
          </a:r>
        </a:p>
      </dgm:t>
    </dgm:pt>
    <dgm:pt modelId="{246614F2-4D05-4836-91EF-4BD7011EE9E9}" type="parTrans" cxnId="{CA9371FA-2928-49AA-85B7-2B1594C58A3D}">
      <dgm:prSet/>
      <dgm:spPr/>
      <dgm:t>
        <a:bodyPr/>
        <a:lstStyle/>
        <a:p>
          <a:endParaRPr lang="en-US"/>
        </a:p>
      </dgm:t>
    </dgm:pt>
    <dgm:pt modelId="{81EA8BB2-63AE-436B-B108-F508F7B8DE81}" type="sibTrans" cxnId="{CA9371FA-2928-49AA-85B7-2B1594C58A3D}">
      <dgm:prSet/>
      <dgm:spPr/>
      <dgm:t>
        <a:bodyPr/>
        <a:lstStyle/>
        <a:p>
          <a:endParaRPr lang="en-US"/>
        </a:p>
      </dgm:t>
    </dgm:pt>
    <dgm:pt modelId="{1CB03D19-10A4-4A2D-969A-4E256C3ABAAF}" type="pres">
      <dgm:prSet presAssocID="{7713BACB-2C5E-4C4F-A798-A2A6EE659613}" presName="linear" presStyleCnt="0">
        <dgm:presLayoutVars>
          <dgm:dir/>
          <dgm:animLvl val="lvl"/>
          <dgm:resizeHandles val="exact"/>
        </dgm:presLayoutVars>
      </dgm:prSet>
      <dgm:spPr/>
    </dgm:pt>
    <dgm:pt modelId="{681655A4-54C2-4071-B404-0F25794A41E8}" type="pres">
      <dgm:prSet presAssocID="{BB38BA5B-3EEE-4155-B82A-53008F5E4E13}" presName="parentLin" presStyleCnt="0"/>
      <dgm:spPr/>
    </dgm:pt>
    <dgm:pt modelId="{49CFD152-7F95-4372-918A-1D831D2A3ED1}" type="pres">
      <dgm:prSet presAssocID="{BB38BA5B-3EEE-4155-B82A-53008F5E4E13}" presName="parentLeftMargin" presStyleLbl="node1" presStyleIdx="0" presStyleCnt="1"/>
      <dgm:spPr/>
    </dgm:pt>
    <dgm:pt modelId="{D1B27D67-6C76-4795-B08A-C5A842B11236}" type="pres">
      <dgm:prSet presAssocID="{BB38BA5B-3EEE-4155-B82A-53008F5E4E13}" presName="parentText" presStyleLbl="node1" presStyleIdx="0" presStyleCnt="1">
        <dgm:presLayoutVars>
          <dgm:chMax val="0"/>
          <dgm:bulletEnabled val="1"/>
        </dgm:presLayoutVars>
      </dgm:prSet>
      <dgm:spPr/>
    </dgm:pt>
    <dgm:pt modelId="{C58E00D2-ED05-46CF-A6C8-BED5B8D0B1DD}" type="pres">
      <dgm:prSet presAssocID="{BB38BA5B-3EEE-4155-B82A-53008F5E4E13}" presName="negativeSpace" presStyleCnt="0"/>
      <dgm:spPr/>
    </dgm:pt>
    <dgm:pt modelId="{F5C69E86-D1CE-406C-A186-3914668EE04F}" type="pres">
      <dgm:prSet presAssocID="{BB38BA5B-3EEE-4155-B82A-53008F5E4E13}" presName="childText" presStyleLbl="conFgAcc1" presStyleIdx="0" presStyleCnt="1">
        <dgm:presLayoutVars>
          <dgm:bulletEnabled val="1"/>
        </dgm:presLayoutVars>
      </dgm:prSet>
      <dgm:spPr/>
    </dgm:pt>
  </dgm:ptLst>
  <dgm:cxnLst>
    <dgm:cxn modelId="{A9C5E917-6F78-4A33-8C48-03FC8385DA22}" srcId="{7713BACB-2C5E-4C4F-A798-A2A6EE659613}" destId="{BB38BA5B-3EEE-4155-B82A-53008F5E4E13}" srcOrd="0" destOrd="0" parTransId="{424EA937-7491-4839-A1E2-3749B3B27227}" sibTransId="{7C6430E1-8093-4C45-A5C2-BB8A5BAED50B}"/>
    <dgm:cxn modelId="{F7131D31-902D-49B1-8F62-D29146D18554}" type="presOf" srcId="{20DEDC6A-1808-4F34-8200-E998CE5F72CF}" destId="{F5C69E86-D1CE-406C-A186-3914668EE04F}" srcOrd="0" destOrd="2" presId="urn:microsoft.com/office/officeart/2005/8/layout/list1"/>
    <dgm:cxn modelId="{63B96140-86CA-4D24-85D7-6792463FC505}" srcId="{BB38BA5B-3EEE-4155-B82A-53008F5E4E13}" destId="{AD906B3E-E05A-428B-931F-EB349F45EAC3}" srcOrd="1" destOrd="0" parTransId="{171BD5F3-CD86-4E33-AB87-D5DD1A0E5602}" sibTransId="{B2E96B92-34EB-4E1C-B45C-21041DF250B2}"/>
    <dgm:cxn modelId="{BD00C248-AB0E-452E-8B50-313AB3B140DA}" type="presOf" srcId="{7713BACB-2C5E-4C4F-A798-A2A6EE659613}" destId="{1CB03D19-10A4-4A2D-969A-4E256C3ABAAF}" srcOrd="0" destOrd="0" presId="urn:microsoft.com/office/officeart/2005/8/layout/list1"/>
    <dgm:cxn modelId="{A8040C7F-37C2-4918-8710-A882FC9CBB7A}" type="presOf" srcId="{BB38BA5B-3EEE-4155-B82A-53008F5E4E13}" destId="{49CFD152-7F95-4372-918A-1D831D2A3ED1}" srcOrd="0" destOrd="0" presId="urn:microsoft.com/office/officeart/2005/8/layout/list1"/>
    <dgm:cxn modelId="{0C46CB89-DBD0-4D6A-809D-EEFC10D147AC}" type="presOf" srcId="{BB38BA5B-3EEE-4155-B82A-53008F5E4E13}" destId="{D1B27D67-6C76-4795-B08A-C5A842B11236}" srcOrd="1" destOrd="0" presId="urn:microsoft.com/office/officeart/2005/8/layout/list1"/>
    <dgm:cxn modelId="{91BDF3A6-A8AD-4798-ABA6-EE6DF5E429CF}" type="presOf" srcId="{74C96905-9B15-44AE-ACA8-8914EDB0EA79}" destId="{F5C69E86-D1CE-406C-A186-3914668EE04F}" srcOrd="0" destOrd="0" presId="urn:microsoft.com/office/officeart/2005/8/layout/list1"/>
    <dgm:cxn modelId="{534CE6D7-F2AF-4212-AA1A-7521CB01DFCE}" type="presOf" srcId="{AD906B3E-E05A-428B-931F-EB349F45EAC3}" destId="{F5C69E86-D1CE-406C-A186-3914668EE04F}" srcOrd="0" destOrd="1" presId="urn:microsoft.com/office/officeart/2005/8/layout/list1"/>
    <dgm:cxn modelId="{C343AAEB-D486-450D-A9C6-9F08A1F596F4}" srcId="{BB38BA5B-3EEE-4155-B82A-53008F5E4E13}" destId="{74C96905-9B15-44AE-ACA8-8914EDB0EA79}" srcOrd="0" destOrd="0" parTransId="{84F139B3-4150-4CDA-B3D4-FA3D91A593B9}" sibTransId="{22035748-63C6-4285-9159-357643B8B40F}"/>
    <dgm:cxn modelId="{CA9371FA-2928-49AA-85B7-2B1594C58A3D}" srcId="{BB38BA5B-3EEE-4155-B82A-53008F5E4E13}" destId="{20DEDC6A-1808-4F34-8200-E998CE5F72CF}" srcOrd="2" destOrd="0" parTransId="{246614F2-4D05-4836-91EF-4BD7011EE9E9}" sibTransId="{81EA8BB2-63AE-436B-B108-F508F7B8DE81}"/>
    <dgm:cxn modelId="{8695A9CA-BCFE-4CD4-9058-17956D07B925}" type="presParOf" srcId="{1CB03D19-10A4-4A2D-969A-4E256C3ABAAF}" destId="{681655A4-54C2-4071-B404-0F25794A41E8}" srcOrd="0" destOrd="0" presId="urn:microsoft.com/office/officeart/2005/8/layout/list1"/>
    <dgm:cxn modelId="{0FF9EA79-BB90-409F-823D-08966C3EE941}" type="presParOf" srcId="{681655A4-54C2-4071-B404-0F25794A41E8}" destId="{49CFD152-7F95-4372-918A-1D831D2A3ED1}" srcOrd="0" destOrd="0" presId="urn:microsoft.com/office/officeart/2005/8/layout/list1"/>
    <dgm:cxn modelId="{7626438C-FC91-4113-A4AC-C0BC2E8910C2}" type="presParOf" srcId="{681655A4-54C2-4071-B404-0F25794A41E8}" destId="{D1B27D67-6C76-4795-B08A-C5A842B11236}" srcOrd="1" destOrd="0" presId="urn:microsoft.com/office/officeart/2005/8/layout/list1"/>
    <dgm:cxn modelId="{C902ED51-3B84-4B35-9E4E-0E9D4B2A686F}" type="presParOf" srcId="{1CB03D19-10A4-4A2D-969A-4E256C3ABAAF}" destId="{C58E00D2-ED05-46CF-A6C8-BED5B8D0B1DD}" srcOrd="1" destOrd="0" presId="urn:microsoft.com/office/officeart/2005/8/layout/list1"/>
    <dgm:cxn modelId="{A3F8396A-1E80-4CD6-AEBF-3EA377C1A7AC}" type="presParOf" srcId="{1CB03D19-10A4-4A2D-969A-4E256C3ABAAF}" destId="{F5C69E86-D1CE-406C-A186-3914668EE04F}"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713BACB-2C5E-4C4F-A798-A2A6EE659613}"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59D1C1DC-79C4-4831-8474-376634EFCB7B}">
      <dgm:prSet/>
      <dgm:spPr/>
      <dgm:t>
        <a:bodyPr/>
        <a:lstStyle/>
        <a:p>
          <a:r>
            <a:rPr lang="en-US" dirty="0"/>
            <a:t>Sags</a:t>
          </a:r>
        </a:p>
      </dgm:t>
    </dgm:pt>
    <dgm:pt modelId="{CD88A029-771A-46DC-AA15-2157706C8B2D}" type="parTrans" cxnId="{186AD85E-49F6-4B22-909A-1C141410F0FB}">
      <dgm:prSet/>
      <dgm:spPr/>
      <dgm:t>
        <a:bodyPr/>
        <a:lstStyle/>
        <a:p>
          <a:endParaRPr lang="en-US"/>
        </a:p>
      </dgm:t>
    </dgm:pt>
    <dgm:pt modelId="{65173005-63C7-49A5-A6E7-60656FE1FFC6}" type="sibTrans" cxnId="{186AD85E-49F6-4B22-909A-1C141410F0FB}">
      <dgm:prSet/>
      <dgm:spPr/>
      <dgm:t>
        <a:bodyPr/>
        <a:lstStyle/>
        <a:p>
          <a:endParaRPr lang="en-US"/>
        </a:p>
      </dgm:t>
    </dgm:pt>
    <dgm:pt modelId="{148F4788-7AEC-480B-AA83-4B77483DEAA0}">
      <dgm:prSet/>
      <dgm:spPr/>
      <dgm:t>
        <a:bodyPr/>
        <a:lstStyle/>
        <a:p>
          <a:r>
            <a:rPr lang="en-US"/>
            <a:t>No energy storage necessary</a:t>
          </a:r>
        </a:p>
      </dgm:t>
    </dgm:pt>
    <dgm:pt modelId="{88D8DDB0-63E0-4BA0-AE4C-38FA9BCB8771}" type="parTrans" cxnId="{63AA9411-B60A-4830-A582-C2417DB43531}">
      <dgm:prSet/>
      <dgm:spPr/>
      <dgm:t>
        <a:bodyPr/>
        <a:lstStyle/>
        <a:p>
          <a:endParaRPr lang="en-US"/>
        </a:p>
      </dgm:t>
    </dgm:pt>
    <dgm:pt modelId="{7D62999B-F57B-4405-B88A-2AF74A13100A}" type="sibTrans" cxnId="{63AA9411-B60A-4830-A582-C2417DB43531}">
      <dgm:prSet/>
      <dgm:spPr/>
      <dgm:t>
        <a:bodyPr/>
        <a:lstStyle/>
        <a:p>
          <a:endParaRPr lang="en-US"/>
        </a:p>
      </dgm:t>
    </dgm:pt>
    <dgm:pt modelId="{CA553B3A-B3F5-41ED-9A2C-160328786D9C}">
      <dgm:prSet/>
      <dgm:spPr/>
      <dgm:t>
        <a:bodyPr/>
        <a:lstStyle/>
        <a:p>
          <a:r>
            <a:rPr lang="en-US"/>
            <a:t>Provides full-load power for up to 2 seconds for: </a:t>
          </a:r>
        </a:p>
      </dgm:t>
    </dgm:pt>
    <dgm:pt modelId="{4C00D4B5-2A3C-4C44-A5C9-EE8FFF575D44}" type="parTrans" cxnId="{54AA43B1-25FC-4ABA-8D5C-97F48E58DCC7}">
      <dgm:prSet/>
      <dgm:spPr/>
      <dgm:t>
        <a:bodyPr/>
        <a:lstStyle/>
        <a:p>
          <a:endParaRPr lang="en-US"/>
        </a:p>
      </dgm:t>
    </dgm:pt>
    <dgm:pt modelId="{DDACBB05-4A1A-4CF0-8638-764C53B7338E}" type="sibTrans" cxnId="{54AA43B1-25FC-4ABA-8D5C-97F48E58DCC7}">
      <dgm:prSet/>
      <dgm:spPr/>
      <dgm:t>
        <a:bodyPr/>
        <a:lstStyle/>
        <a:p>
          <a:endParaRPr lang="en-US"/>
        </a:p>
      </dgm:t>
    </dgm:pt>
    <dgm:pt modelId="{4CB857A3-3477-45DD-A615-0C99AF697A42}">
      <dgm:prSet/>
      <dgm:spPr/>
      <dgm:t>
        <a:bodyPr/>
        <a:lstStyle/>
        <a:p>
          <a:r>
            <a:rPr lang="en-US"/>
            <a:t>50% 3-phase sags</a:t>
          </a:r>
        </a:p>
      </dgm:t>
    </dgm:pt>
    <dgm:pt modelId="{880D76C5-E4A8-4441-95BB-0FADF58B0900}" type="parTrans" cxnId="{F26D9F5D-A5AE-4A82-9286-41EDC2428EFF}">
      <dgm:prSet/>
      <dgm:spPr/>
      <dgm:t>
        <a:bodyPr/>
        <a:lstStyle/>
        <a:p>
          <a:endParaRPr lang="en-US"/>
        </a:p>
      </dgm:t>
    </dgm:pt>
    <dgm:pt modelId="{73F3D0B9-2F18-4F6E-B356-77A9F6F3C8B0}" type="sibTrans" cxnId="{F26D9F5D-A5AE-4A82-9286-41EDC2428EFF}">
      <dgm:prSet/>
      <dgm:spPr/>
      <dgm:t>
        <a:bodyPr/>
        <a:lstStyle/>
        <a:p>
          <a:endParaRPr lang="en-US"/>
        </a:p>
      </dgm:t>
    </dgm:pt>
    <dgm:pt modelId="{9A441866-1AD8-4B01-8955-467553D8BE7A}">
      <dgm:prSet/>
      <dgm:spPr/>
      <dgm:t>
        <a:bodyPr/>
        <a:lstStyle/>
        <a:p>
          <a:r>
            <a:rPr lang="en-US"/>
            <a:t>1-phase sag to 0v</a:t>
          </a:r>
        </a:p>
      </dgm:t>
    </dgm:pt>
    <dgm:pt modelId="{F8B17F0A-2417-4E7D-B56C-94A717944252}" type="parTrans" cxnId="{82148034-9DB9-4C71-805F-D483D46FA8A4}">
      <dgm:prSet/>
      <dgm:spPr/>
      <dgm:t>
        <a:bodyPr/>
        <a:lstStyle/>
        <a:p>
          <a:endParaRPr lang="en-US"/>
        </a:p>
      </dgm:t>
    </dgm:pt>
    <dgm:pt modelId="{9CB0C9E1-DE29-4131-A2F6-653183BB2D34}" type="sibTrans" cxnId="{82148034-9DB9-4C71-805F-D483D46FA8A4}">
      <dgm:prSet/>
      <dgm:spPr/>
      <dgm:t>
        <a:bodyPr/>
        <a:lstStyle/>
        <a:p>
          <a:endParaRPr lang="en-US"/>
        </a:p>
      </dgm:t>
    </dgm:pt>
    <dgm:pt modelId="{1CB03D19-10A4-4A2D-969A-4E256C3ABAAF}" type="pres">
      <dgm:prSet presAssocID="{7713BACB-2C5E-4C4F-A798-A2A6EE659613}" presName="linear" presStyleCnt="0">
        <dgm:presLayoutVars>
          <dgm:dir/>
          <dgm:animLvl val="lvl"/>
          <dgm:resizeHandles val="exact"/>
        </dgm:presLayoutVars>
      </dgm:prSet>
      <dgm:spPr/>
    </dgm:pt>
    <dgm:pt modelId="{2726C4B7-6760-493A-B5BD-4953DE0FC178}" type="pres">
      <dgm:prSet presAssocID="{59D1C1DC-79C4-4831-8474-376634EFCB7B}" presName="parentLin" presStyleCnt="0"/>
      <dgm:spPr/>
    </dgm:pt>
    <dgm:pt modelId="{AC45563D-5DD9-49F0-89E2-B92B010F77F1}" type="pres">
      <dgm:prSet presAssocID="{59D1C1DC-79C4-4831-8474-376634EFCB7B}" presName="parentLeftMargin" presStyleLbl="node1" presStyleIdx="0" presStyleCnt="1"/>
      <dgm:spPr/>
    </dgm:pt>
    <dgm:pt modelId="{8AF82A96-72F5-4F45-9950-05D750AC299C}" type="pres">
      <dgm:prSet presAssocID="{59D1C1DC-79C4-4831-8474-376634EFCB7B}" presName="parentText" presStyleLbl="node1" presStyleIdx="0" presStyleCnt="1">
        <dgm:presLayoutVars>
          <dgm:chMax val="0"/>
          <dgm:bulletEnabled val="1"/>
        </dgm:presLayoutVars>
      </dgm:prSet>
      <dgm:spPr/>
    </dgm:pt>
    <dgm:pt modelId="{835E6A1D-71D5-4ADF-96A0-58489D150D3C}" type="pres">
      <dgm:prSet presAssocID="{59D1C1DC-79C4-4831-8474-376634EFCB7B}" presName="negativeSpace" presStyleCnt="0"/>
      <dgm:spPr/>
    </dgm:pt>
    <dgm:pt modelId="{6D57EC2B-B9D7-45C0-8926-199820B2FBD2}" type="pres">
      <dgm:prSet presAssocID="{59D1C1DC-79C4-4831-8474-376634EFCB7B}" presName="childText" presStyleLbl="conFgAcc1" presStyleIdx="0" presStyleCnt="1">
        <dgm:presLayoutVars>
          <dgm:bulletEnabled val="1"/>
        </dgm:presLayoutVars>
      </dgm:prSet>
      <dgm:spPr/>
    </dgm:pt>
  </dgm:ptLst>
  <dgm:cxnLst>
    <dgm:cxn modelId="{61BF130E-C87E-45A0-B636-E198E26522E8}" type="presOf" srcId="{4CB857A3-3477-45DD-A615-0C99AF697A42}" destId="{6D57EC2B-B9D7-45C0-8926-199820B2FBD2}" srcOrd="0" destOrd="2" presId="urn:microsoft.com/office/officeart/2005/8/layout/list1"/>
    <dgm:cxn modelId="{63AA9411-B60A-4830-A582-C2417DB43531}" srcId="{59D1C1DC-79C4-4831-8474-376634EFCB7B}" destId="{148F4788-7AEC-480B-AA83-4B77483DEAA0}" srcOrd="0" destOrd="0" parTransId="{88D8DDB0-63E0-4BA0-AE4C-38FA9BCB8771}" sibTransId="{7D62999B-F57B-4405-B88A-2AF74A13100A}"/>
    <dgm:cxn modelId="{B3BF2518-7256-4396-9F30-6E1FFD07C3D3}" type="presOf" srcId="{148F4788-7AEC-480B-AA83-4B77483DEAA0}" destId="{6D57EC2B-B9D7-45C0-8926-199820B2FBD2}" srcOrd="0" destOrd="0" presId="urn:microsoft.com/office/officeart/2005/8/layout/list1"/>
    <dgm:cxn modelId="{3F3B762E-139F-434D-A9CB-B7BE6B37C16A}" type="presOf" srcId="{59D1C1DC-79C4-4831-8474-376634EFCB7B}" destId="{AC45563D-5DD9-49F0-89E2-B92B010F77F1}" srcOrd="0" destOrd="0" presId="urn:microsoft.com/office/officeart/2005/8/layout/list1"/>
    <dgm:cxn modelId="{82148034-9DB9-4C71-805F-D483D46FA8A4}" srcId="{CA553B3A-B3F5-41ED-9A2C-160328786D9C}" destId="{9A441866-1AD8-4B01-8955-467553D8BE7A}" srcOrd="1" destOrd="0" parTransId="{F8B17F0A-2417-4E7D-B56C-94A717944252}" sibTransId="{9CB0C9E1-DE29-4131-A2F6-653183BB2D34}"/>
    <dgm:cxn modelId="{F26D9F5D-A5AE-4A82-9286-41EDC2428EFF}" srcId="{CA553B3A-B3F5-41ED-9A2C-160328786D9C}" destId="{4CB857A3-3477-45DD-A615-0C99AF697A42}" srcOrd="0" destOrd="0" parTransId="{880D76C5-E4A8-4441-95BB-0FADF58B0900}" sibTransId="{73F3D0B9-2F18-4F6E-B356-77A9F6F3C8B0}"/>
    <dgm:cxn modelId="{186AD85E-49F6-4B22-909A-1C141410F0FB}" srcId="{7713BACB-2C5E-4C4F-A798-A2A6EE659613}" destId="{59D1C1DC-79C4-4831-8474-376634EFCB7B}" srcOrd="0" destOrd="0" parTransId="{CD88A029-771A-46DC-AA15-2157706C8B2D}" sibTransId="{65173005-63C7-49A5-A6E7-60656FE1FFC6}"/>
    <dgm:cxn modelId="{3D95FE78-41B5-4B0A-81CA-36B65DA44B88}" type="presOf" srcId="{7713BACB-2C5E-4C4F-A798-A2A6EE659613}" destId="{1CB03D19-10A4-4A2D-969A-4E256C3ABAAF}" srcOrd="0" destOrd="0" presId="urn:microsoft.com/office/officeart/2005/8/layout/list1"/>
    <dgm:cxn modelId="{00CEB995-ABF3-41C4-8B2E-7C3D7F076C59}" type="presOf" srcId="{9A441866-1AD8-4B01-8955-467553D8BE7A}" destId="{6D57EC2B-B9D7-45C0-8926-199820B2FBD2}" srcOrd="0" destOrd="3" presId="urn:microsoft.com/office/officeart/2005/8/layout/list1"/>
    <dgm:cxn modelId="{FE0EFCA8-DD80-4AAC-BC1E-1F7DE5A71A08}" type="presOf" srcId="{CA553B3A-B3F5-41ED-9A2C-160328786D9C}" destId="{6D57EC2B-B9D7-45C0-8926-199820B2FBD2}" srcOrd="0" destOrd="1" presId="urn:microsoft.com/office/officeart/2005/8/layout/list1"/>
    <dgm:cxn modelId="{54AA43B1-25FC-4ABA-8D5C-97F48E58DCC7}" srcId="{59D1C1DC-79C4-4831-8474-376634EFCB7B}" destId="{CA553B3A-B3F5-41ED-9A2C-160328786D9C}" srcOrd="1" destOrd="0" parTransId="{4C00D4B5-2A3C-4C44-A5C9-EE8FFF575D44}" sibTransId="{DDACBB05-4A1A-4CF0-8638-764C53B7338E}"/>
    <dgm:cxn modelId="{A3EBB0EE-4AAD-4A17-9E01-BC6B2333BD90}" type="presOf" srcId="{59D1C1DC-79C4-4831-8474-376634EFCB7B}" destId="{8AF82A96-72F5-4F45-9950-05D750AC299C}" srcOrd="1" destOrd="0" presId="urn:microsoft.com/office/officeart/2005/8/layout/list1"/>
    <dgm:cxn modelId="{4C31CC5F-445A-407D-AF67-77AE9AF6C0FB}" type="presParOf" srcId="{1CB03D19-10A4-4A2D-969A-4E256C3ABAAF}" destId="{2726C4B7-6760-493A-B5BD-4953DE0FC178}" srcOrd="0" destOrd="0" presId="urn:microsoft.com/office/officeart/2005/8/layout/list1"/>
    <dgm:cxn modelId="{9C5FA0B6-11B5-4E16-98C6-8E172DD71CB4}" type="presParOf" srcId="{2726C4B7-6760-493A-B5BD-4953DE0FC178}" destId="{AC45563D-5DD9-49F0-89E2-B92B010F77F1}" srcOrd="0" destOrd="0" presId="urn:microsoft.com/office/officeart/2005/8/layout/list1"/>
    <dgm:cxn modelId="{D2CBB4F9-B4EF-4144-BC0B-F2D27D3DF8B0}" type="presParOf" srcId="{2726C4B7-6760-493A-B5BD-4953DE0FC178}" destId="{8AF82A96-72F5-4F45-9950-05D750AC299C}" srcOrd="1" destOrd="0" presId="urn:microsoft.com/office/officeart/2005/8/layout/list1"/>
    <dgm:cxn modelId="{876B9822-9171-4C7F-BEC4-099705071D28}" type="presParOf" srcId="{1CB03D19-10A4-4A2D-969A-4E256C3ABAAF}" destId="{835E6A1D-71D5-4ADF-96A0-58489D150D3C}" srcOrd="1" destOrd="0" presId="urn:microsoft.com/office/officeart/2005/8/layout/list1"/>
    <dgm:cxn modelId="{DE286BD6-5BB6-487F-9ECB-E02A0CDCBA94}" type="presParOf" srcId="{1CB03D19-10A4-4A2D-969A-4E256C3ABAAF}" destId="{6D57EC2B-B9D7-45C0-8926-199820B2FBD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713BACB-2C5E-4C4F-A798-A2A6EE659613}"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BB38BA5B-3EEE-4155-B82A-53008F5E4E13}">
      <dgm:prSet phldrT="[Text]"/>
      <dgm:spPr/>
      <dgm:t>
        <a:bodyPr/>
        <a:lstStyle/>
        <a:p>
          <a:r>
            <a:rPr lang="en-US" dirty="0"/>
            <a:t>Short Term Outage</a:t>
          </a:r>
        </a:p>
      </dgm:t>
    </dgm:pt>
    <dgm:pt modelId="{424EA937-7491-4839-A1E2-3749B3B27227}" type="parTrans" cxnId="{A9C5E917-6F78-4A33-8C48-03FC8385DA22}">
      <dgm:prSet/>
      <dgm:spPr/>
      <dgm:t>
        <a:bodyPr/>
        <a:lstStyle/>
        <a:p>
          <a:endParaRPr lang="en-US"/>
        </a:p>
      </dgm:t>
    </dgm:pt>
    <dgm:pt modelId="{7C6430E1-8093-4C45-A5C2-BB8A5BAED50B}" type="sibTrans" cxnId="{A9C5E917-6F78-4A33-8C48-03FC8385DA22}">
      <dgm:prSet/>
      <dgm:spPr/>
      <dgm:t>
        <a:bodyPr/>
        <a:lstStyle/>
        <a:p>
          <a:endParaRPr lang="en-US"/>
        </a:p>
      </dgm:t>
    </dgm:pt>
    <dgm:pt modelId="{D38D798D-E0BB-4AE6-8DAE-16909B6DABDE}">
      <dgm:prSet phldrT="[Text]"/>
      <dgm:spPr/>
      <dgm:t>
        <a:bodyPr/>
        <a:lstStyle/>
        <a:p>
          <a:r>
            <a:rPr lang="en-US" dirty="0"/>
            <a:t>2-second,</a:t>
          </a:r>
          <a:br>
            <a:rPr lang="en-US" dirty="0"/>
          </a:br>
          <a:r>
            <a:rPr lang="en-US" dirty="0"/>
            <a:t>100% 3-phase outages</a:t>
          </a:r>
        </a:p>
      </dgm:t>
    </dgm:pt>
    <dgm:pt modelId="{7130D5BE-130E-4BD2-892D-1ACE83B5971D}" type="parTrans" cxnId="{C35A63B4-3956-4BB4-A4AD-F4009EC38190}">
      <dgm:prSet/>
      <dgm:spPr/>
      <dgm:t>
        <a:bodyPr/>
        <a:lstStyle/>
        <a:p>
          <a:endParaRPr lang="en-US"/>
        </a:p>
      </dgm:t>
    </dgm:pt>
    <dgm:pt modelId="{770C116F-9DE4-4D4B-9476-B6C2E6C6B0E9}" type="sibTrans" cxnId="{C35A63B4-3956-4BB4-A4AD-F4009EC38190}">
      <dgm:prSet/>
      <dgm:spPr/>
      <dgm:t>
        <a:bodyPr/>
        <a:lstStyle/>
        <a:p>
          <a:endParaRPr lang="en-US"/>
        </a:p>
      </dgm:t>
    </dgm:pt>
    <dgm:pt modelId="{88C00931-0D08-41D3-BF07-E34C0AB5991A}">
      <dgm:prSet phldrT="[Text]"/>
      <dgm:spPr/>
      <dgm:t>
        <a:bodyPr/>
        <a:lstStyle/>
        <a:p>
          <a:r>
            <a:rPr lang="en-US" dirty="0"/>
            <a:t>Long lifespan</a:t>
          </a:r>
        </a:p>
      </dgm:t>
    </dgm:pt>
    <dgm:pt modelId="{322D844D-B99D-46E9-92AA-8C81094512EF}" type="parTrans" cxnId="{B41929B3-8FBD-490B-88DC-8D2C25CF1300}">
      <dgm:prSet/>
      <dgm:spPr/>
      <dgm:t>
        <a:bodyPr/>
        <a:lstStyle/>
        <a:p>
          <a:endParaRPr lang="en-US"/>
        </a:p>
      </dgm:t>
    </dgm:pt>
    <dgm:pt modelId="{B14D1D34-D8D3-4449-8F4C-C2987AEB4102}" type="sibTrans" cxnId="{B41929B3-8FBD-490B-88DC-8D2C25CF1300}">
      <dgm:prSet/>
      <dgm:spPr/>
      <dgm:t>
        <a:bodyPr/>
        <a:lstStyle/>
        <a:p>
          <a:endParaRPr lang="en-US"/>
        </a:p>
      </dgm:t>
    </dgm:pt>
    <dgm:pt modelId="{5D7FBBB3-64D3-40D4-BAAD-7A4F4D5A3590}">
      <dgm:prSet phldrT="[Text]"/>
      <dgm:spPr/>
      <dgm:t>
        <a:bodyPr/>
        <a:lstStyle/>
        <a:p>
          <a:r>
            <a:rPr lang="en-US"/>
            <a:t>Electrolytic </a:t>
          </a:r>
          <a:r>
            <a:rPr lang="en-US" dirty="0"/>
            <a:t>or </a:t>
          </a:r>
          <a:r>
            <a:rPr lang="en-US" dirty="0" err="1"/>
            <a:t>ultracapacitor</a:t>
          </a:r>
          <a:r>
            <a:rPr lang="en-US" dirty="0"/>
            <a:t> energy storage</a:t>
          </a:r>
        </a:p>
      </dgm:t>
    </dgm:pt>
    <dgm:pt modelId="{1BB67479-3B05-4574-8DCC-BFE4326983A1}" type="parTrans" cxnId="{9C1EB8C7-D3D5-4170-8269-33E29A328A90}">
      <dgm:prSet/>
      <dgm:spPr/>
      <dgm:t>
        <a:bodyPr/>
        <a:lstStyle/>
        <a:p>
          <a:endParaRPr lang="en-US"/>
        </a:p>
      </dgm:t>
    </dgm:pt>
    <dgm:pt modelId="{38C43395-35E3-492D-959D-88F4851EE0EB}" type="sibTrans" cxnId="{9C1EB8C7-D3D5-4170-8269-33E29A328A90}">
      <dgm:prSet/>
      <dgm:spPr/>
      <dgm:t>
        <a:bodyPr/>
        <a:lstStyle/>
        <a:p>
          <a:endParaRPr lang="en-US"/>
        </a:p>
      </dgm:t>
    </dgm:pt>
    <dgm:pt modelId="{1CB03D19-10A4-4A2D-969A-4E256C3ABAAF}" type="pres">
      <dgm:prSet presAssocID="{7713BACB-2C5E-4C4F-A798-A2A6EE659613}" presName="linear" presStyleCnt="0">
        <dgm:presLayoutVars>
          <dgm:dir/>
          <dgm:animLvl val="lvl"/>
          <dgm:resizeHandles val="exact"/>
        </dgm:presLayoutVars>
      </dgm:prSet>
      <dgm:spPr/>
    </dgm:pt>
    <dgm:pt modelId="{681655A4-54C2-4071-B404-0F25794A41E8}" type="pres">
      <dgm:prSet presAssocID="{BB38BA5B-3EEE-4155-B82A-53008F5E4E13}" presName="parentLin" presStyleCnt="0"/>
      <dgm:spPr/>
    </dgm:pt>
    <dgm:pt modelId="{49CFD152-7F95-4372-918A-1D831D2A3ED1}" type="pres">
      <dgm:prSet presAssocID="{BB38BA5B-3EEE-4155-B82A-53008F5E4E13}" presName="parentLeftMargin" presStyleLbl="node1" presStyleIdx="0" presStyleCnt="1"/>
      <dgm:spPr/>
    </dgm:pt>
    <dgm:pt modelId="{D1B27D67-6C76-4795-B08A-C5A842B11236}" type="pres">
      <dgm:prSet presAssocID="{BB38BA5B-3EEE-4155-B82A-53008F5E4E13}" presName="parentText" presStyleLbl="node1" presStyleIdx="0" presStyleCnt="1">
        <dgm:presLayoutVars>
          <dgm:chMax val="0"/>
          <dgm:bulletEnabled val="1"/>
        </dgm:presLayoutVars>
      </dgm:prSet>
      <dgm:spPr/>
    </dgm:pt>
    <dgm:pt modelId="{C58E00D2-ED05-46CF-A6C8-BED5B8D0B1DD}" type="pres">
      <dgm:prSet presAssocID="{BB38BA5B-3EEE-4155-B82A-53008F5E4E13}" presName="negativeSpace" presStyleCnt="0"/>
      <dgm:spPr/>
    </dgm:pt>
    <dgm:pt modelId="{F5C69E86-D1CE-406C-A186-3914668EE04F}" type="pres">
      <dgm:prSet presAssocID="{BB38BA5B-3EEE-4155-B82A-53008F5E4E13}" presName="childText" presStyleLbl="conFgAcc1" presStyleIdx="0" presStyleCnt="1">
        <dgm:presLayoutVars>
          <dgm:bulletEnabled val="1"/>
        </dgm:presLayoutVars>
      </dgm:prSet>
      <dgm:spPr/>
    </dgm:pt>
  </dgm:ptLst>
  <dgm:cxnLst>
    <dgm:cxn modelId="{A9C5E917-6F78-4A33-8C48-03FC8385DA22}" srcId="{7713BACB-2C5E-4C4F-A798-A2A6EE659613}" destId="{BB38BA5B-3EEE-4155-B82A-53008F5E4E13}" srcOrd="0" destOrd="0" parTransId="{424EA937-7491-4839-A1E2-3749B3B27227}" sibTransId="{7C6430E1-8093-4C45-A5C2-BB8A5BAED50B}"/>
    <dgm:cxn modelId="{DF40B962-E0B0-4975-BAAC-78BE6C5C01BA}" type="presOf" srcId="{88C00931-0D08-41D3-BF07-E34C0AB5991A}" destId="{F5C69E86-D1CE-406C-A186-3914668EE04F}" srcOrd="0" destOrd="2" presId="urn:microsoft.com/office/officeart/2005/8/layout/list1"/>
    <dgm:cxn modelId="{630D2B64-8CFD-4396-A6B1-5028B49887B0}" type="presOf" srcId="{BB38BA5B-3EEE-4155-B82A-53008F5E4E13}" destId="{D1B27D67-6C76-4795-B08A-C5A842B11236}" srcOrd="1" destOrd="0" presId="urn:microsoft.com/office/officeart/2005/8/layout/list1"/>
    <dgm:cxn modelId="{A9EFCD68-ECEE-44C7-AB99-85094C725567}" type="presOf" srcId="{BB38BA5B-3EEE-4155-B82A-53008F5E4E13}" destId="{49CFD152-7F95-4372-918A-1D831D2A3ED1}" srcOrd="0" destOrd="0" presId="urn:microsoft.com/office/officeart/2005/8/layout/list1"/>
    <dgm:cxn modelId="{9BCC9780-046F-4A7D-8811-90D6B8F961DA}" type="presOf" srcId="{5D7FBBB3-64D3-40D4-BAAD-7A4F4D5A3590}" destId="{F5C69E86-D1CE-406C-A186-3914668EE04F}" srcOrd="0" destOrd="1" presId="urn:microsoft.com/office/officeart/2005/8/layout/list1"/>
    <dgm:cxn modelId="{B41929B3-8FBD-490B-88DC-8D2C25CF1300}" srcId="{BB38BA5B-3EEE-4155-B82A-53008F5E4E13}" destId="{88C00931-0D08-41D3-BF07-E34C0AB5991A}" srcOrd="2" destOrd="0" parTransId="{322D844D-B99D-46E9-92AA-8C81094512EF}" sibTransId="{B14D1D34-D8D3-4449-8F4C-C2987AEB4102}"/>
    <dgm:cxn modelId="{C35A63B4-3956-4BB4-A4AD-F4009EC38190}" srcId="{BB38BA5B-3EEE-4155-B82A-53008F5E4E13}" destId="{D38D798D-E0BB-4AE6-8DAE-16909B6DABDE}" srcOrd="0" destOrd="0" parTransId="{7130D5BE-130E-4BD2-892D-1ACE83B5971D}" sibTransId="{770C116F-9DE4-4D4B-9476-B6C2E6C6B0E9}"/>
    <dgm:cxn modelId="{B1BDDEBA-0789-4C0E-BE0D-08E11F0405C1}" type="presOf" srcId="{D38D798D-E0BB-4AE6-8DAE-16909B6DABDE}" destId="{F5C69E86-D1CE-406C-A186-3914668EE04F}" srcOrd="0" destOrd="0" presId="urn:microsoft.com/office/officeart/2005/8/layout/list1"/>
    <dgm:cxn modelId="{9C1EB8C7-D3D5-4170-8269-33E29A328A90}" srcId="{BB38BA5B-3EEE-4155-B82A-53008F5E4E13}" destId="{5D7FBBB3-64D3-40D4-BAAD-7A4F4D5A3590}" srcOrd="1" destOrd="0" parTransId="{1BB67479-3B05-4574-8DCC-BFE4326983A1}" sibTransId="{38C43395-35E3-492D-959D-88F4851EE0EB}"/>
    <dgm:cxn modelId="{AD507CD6-628F-4670-AB11-F7D5A92833D2}" type="presOf" srcId="{7713BACB-2C5E-4C4F-A798-A2A6EE659613}" destId="{1CB03D19-10A4-4A2D-969A-4E256C3ABAAF}" srcOrd="0" destOrd="0" presId="urn:microsoft.com/office/officeart/2005/8/layout/list1"/>
    <dgm:cxn modelId="{090BFB35-B270-4E21-A688-A8CC59569020}" type="presParOf" srcId="{1CB03D19-10A4-4A2D-969A-4E256C3ABAAF}" destId="{681655A4-54C2-4071-B404-0F25794A41E8}" srcOrd="0" destOrd="0" presId="urn:microsoft.com/office/officeart/2005/8/layout/list1"/>
    <dgm:cxn modelId="{102B529D-C459-4C5A-9CE9-AFFFEAA2C073}" type="presParOf" srcId="{681655A4-54C2-4071-B404-0F25794A41E8}" destId="{49CFD152-7F95-4372-918A-1D831D2A3ED1}" srcOrd="0" destOrd="0" presId="urn:microsoft.com/office/officeart/2005/8/layout/list1"/>
    <dgm:cxn modelId="{0018E7FA-F472-45D7-A325-992CDFE6C284}" type="presParOf" srcId="{681655A4-54C2-4071-B404-0F25794A41E8}" destId="{D1B27D67-6C76-4795-B08A-C5A842B11236}" srcOrd="1" destOrd="0" presId="urn:microsoft.com/office/officeart/2005/8/layout/list1"/>
    <dgm:cxn modelId="{BB948B59-B133-4793-B85F-3A0A7D221227}" type="presParOf" srcId="{1CB03D19-10A4-4A2D-969A-4E256C3ABAAF}" destId="{C58E00D2-ED05-46CF-A6C8-BED5B8D0B1DD}" srcOrd="1" destOrd="0" presId="urn:microsoft.com/office/officeart/2005/8/layout/list1"/>
    <dgm:cxn modelId="{6D63BA17-7E31-4AD8-B72E-9D05D1C24418}" type="presParOf" srcId="{1CB03D19-10A4-4A2D-969A-4E256C3ABAAF}" destId="{F5C69E86-D1CE-406C-A186-3914668EE04F}"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AD4834-769C-4186-80B7-7175236ACA56}"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14701229-5229-4776-94AB-F52CCE539C0A}">
      <dgm:prSet phldrT="[Text]" custT="1"/>
      <dgm:spPr/>
      <dgm:t>
        <a:bodyPr/>
        <a:lstStyle/>
        <a:p>
          <a:pPr algn="ctr"/>
          <a:r>
            <a:rPr lang="en-US" sz="2000" dirty="0"/>
            <a:t>Voyager, Freedom, &amp; Eagle Class</a:t>
          </a:r>
        </a:p>
      </dgm:t>
    </dgm:pt>
    <dgm:pt modelId="{DAFCF7FE-B725-40BB-873C-8F9D2183F724}" type="parTrans" cxnId="{69689C9C-00FA-4B4F-9B57-822BB900142D}">
      <dgm:prSet/>
      <dgm:spPr/>
      <dgm:t>
        <a:bodyPr/>
        <a:lstStyle/>
        <a:p>
          <a:endParaRPr lang="en-US"/>
        </a:p>
      </dgm:t>
    </dgm:pt>
    <dgm:pt modelId="{B5F44410-D377-46E5-98A8-21E8983C7A61}" type="sibTrans" cxnId="{69689C9C-00FA-4B4F-9B57-822BB900142D}">
      <dgm:prSet/>
      <dgm:spPr/>
      <dgm:t>
        <a:bodyPr/>
        <a:lstStyle/>
        <a:p>
          <a:endParaRPr lang="en-US"/>
        </a:p>
      </dgm:t>
    </dgm:pt>
    <dgm:pt modelId="{06FAF1E0-8655-44C3-B909-855A26BB81D8}">
      <dgm:prSet phldrT="[Text]" custT="1"/>
      <dgm:spPr/>
      <dgm:t>
        <a:bodyPr/>
        <a:lstStyle/>
        <a:p>
          <a:r>
            <a:rPr lang="en-US" sz="2000" dirty="0"/>
            <a:t>200 – 300 ventilation drives</a:t>
          </a:r>
        </a:p>
      </dgm:t>
    </dgm:pt>
    <dgm:pt modelId="{0CA9C7FC-3688-46D1-9481-CD43CFFBB054}" type="parTrans" cxnId="{17B064A3-36EE-4FEE-A6DE-C06C938F7E61}">
      <dgm:prSet/>
      <dgm:spPr/>
      <dgm:t>
        <a:bodyPr/>
        <a:lstStyle/>
        <a:p>
          <a:endParaRPr lang="en-US"/>
        </a:p>
      </dgm:t>
    </dgm:pt>
    <dgm:pt modelId="{D82A8A8B-2DAF-45A9-B5FB-161EDE23E32E}" type="sibTrans" cxnId="{17B064A3-36EE-4FEE-A6DE-C06C938F7E61}">
      <dgm:prSet/>
      <dgm:spPr/>
      <dgm:t>
        <a:bodyPr/>
        <a:lstStyle/>
        <a:p>
          <a:endParaRPr lang="en-US"/>
        </a:p>
      </dgm:t>
    </dgm:pt>
    <dgm:pt modelId="{729382D2-1026-46B6-8AC4-D2B784A6A97C}">
      <dgm:prSet phldrT="[Text]" custT="1"/>
      <dgm:spPr/>
      <dgm:t>
        <a:bodyPr/>
        <a:lstStyle/>
        <a:p>
          <a:r>
            <a:rPr lang="en-US" sz="2000" dirty="0"/>
            <a:t>12 – 18 winch drives</a:t>
          </a:r>
        </a:p>
      </dgm:t>
    </dgm:pt>
    <dgm:pt modelId="{E48AA430-802E-4F78-B1EA-1CC9C825F75A}" type="parTrans" cxnId="{67B4F88D-9E58-45B3-9450-45058025A8A9}">
      <dgm:prSet/>
      <dgm:spPr/>
      <dgm:t>
        <a:bodyPr/>
        <a:lstStyle/>
        <a:p>
          <a:endParaRPr lang="en-US"/>
        </a:p>
      </dgm:t>
    </dgm:pt>
    <dgm:pt modelId="{53D43063-B29B-4E81-9C57-F0D05ABEDB03}" type="sibTrans" cxnId="{67B4F88D-9E58-45B3-9450-45058025A8A9}">
      <dgm:prSet/>
      <dgm:spPr/>
      <dgm:t>
        <a:bodyPr/>
        <a:lstStyle/>
        <a:p>
          <a:endParaRPr lang="en-US"/>
        </a:p>
      </dgm:t>
    </dgm:pt>
    <dgm:pt modelId="{B5CDC1CA-222D-4E3D-8806-B324AC151887}">
      <dgm:prSet phldrT="[Text]" custT="1"/>
      <dgm:spPr/>
      <dgm:t>
        <a:bodyPr/>
        <a:lstStyle/>
        <a:p>
          <a:r>
            <a:rPr lang="en-US" sz="2000" dirty="0"/>
            <a:t>6 – 8 machine room drives for pumps &amp; fans</a:t>
          </a:r>
        </a:p>
      </dgm:t>
    </dgm:pt>
    <dgm:pt modelId="{6195F147-392E-428A-97B9-E5DD2AF13523}" type="parTrans" cxnId="{91B776F1-7853-40E5-B011-4017E1260D21}">
      <dgm:prSet/>
      <dgm:spPr/>
      <dgm:t>
        <a:bodyPr/>
        <a:lstStyle/>
        <a:p>
          <a:endParaRPr lang="en-US"/>
        </a:p>
      </dgm:t>
    </dgm:pt>
    <dgm:pt modelId="{29FA309B-8559-4EB2-A6B5-70AFD66F74DB}" type="sibTrans" cxnId="{91B776F1-7853-40E5-B011-4017E1260D21}">
      <dgm:prSet/>
      <dgm:spPr/>
      <dgm:t>
        <a:bodyPr/>
        <a:lstStyle/>
        <a:p>
          <a:endParaRPr lang="en-US"/>
        </a:p>
      </dgm:t>
    </dgm:pt>
    <dgm:pt modelId="{EAA5EE3A-5A72-4D36-9D62-06D9AFD1B2AC}">
      <dgm:prSet phldrT="[Text]" custT="1"/>
      <dgm:spPr/>
      <dgm:t>
        <a:bodyPr/>
        <a:lstStyle/>
        <a:p>
          <a:r>
            <a:rPr lang="en-US" sz="2000" dirty="0"/>
            <a:t>4 drives for swimming pool filling pumps</a:t>
          </a:r>
        </a:p>
      </dgm:t>
    </dgm:pt>
    <dgm:pt modelId="{7D2EF0CE-0FA9-4419-90B1-1FF3D1CC8C01}" type="parTrans" cxnId="{604DC10E-D920-41AB-BBA9-6D4E27B602CF}">
      <dgm:prSet/>
      <dgm:spPr/>
      <dgm:t>
        <a:bodyPr/>
        <a:lstStyle/>
        <a:p>
          <a:endParaRPr lang="en-US"/>
        </a:p>
      </dgm:t>
    </dgm:pt>
    <dgm:pt modelId="{71E61548-9700-4919-80CE-CBE6F5D944C2}" type="sibTrans" cxnId="{604DC10E-D920-41AB-BBA9-6D4E27B602CF}">
      <dgm:prSet/>
      <dgm:spPr/>
      <dgm:t>
        <a:bodyPr/>
        <a:lstStyle/>
        <a:p>
          <a:endParaRPr lang="en-US"/>
        </a:p>
      </dgm:t>
    </dgm:pt>
    <dgm:pt modelId="{9A0909DD-3263-4047-9425-EFCF0621569C}">
      <dgm:prSet phldrT="[Text]" custT="1"/>
      <dgm:spPr/>
      <dgm:t>
        <a:bodyPr/>
        <a:lstStyle/>
        <a:p>
          <a:pPr algn="ctr"/>
          <a:r>
            <a:rPr lang="en-US" sz="2000" dirty="0"/>
            <a:t>Cruise Ships</a:t>
          </a:r>
        </a:p>
      </dgm:t>
    </dgm:pt>
    <dgm:pt modelId="{F584CD86-B263-4BD1-BF6D-546D165728D4}" type="parTrans" cxnId="{58A918DB-0AB3-4DAE-A9E6-DF49DB086D0C}">
      <dgm:prSet/>
      <dgm:spPr/>
      <dgm:t>
        <a:bodyPr/>
        <a:lstStyle/>
        <a:p>
          <a:endParaRPr lang="en-US"/>
        </a:p>
      </dgm:t>
    </dgm:pt>
    <dgm:pt modelId="{AE46F54E-EE4A-4407-96DA-F0DF90E580AE}" type="sibTrans" cxnId="{58A918DB-0AB3-4DAE-A9E6-DF49DB086D0C}">
      <dgm:prSet/>
      <dgm:spPr/>
      <dgm:t>
        <a:bodyPr/>
        <a:lstStyle/>
        <a:p>
          <a:endParaRPr lang="en-US"/>
        </a:p>
      </dgm:t>
    </dgm:pt>
    <dgm:pt modelId="{C7F0939C-862A-4B4C-A5D0-8295AA36F537}" type="pres">
      <dgm:prSet presAssocID="{3EAD4834-769C-4186-80B7-7175236ACA56}" presName="Name0" presStyleCnt="0">
        <dgm:presLayoutVars>
          <dgm:chMax/>
          <dgm:chPref val="3"/>
          <dgm:dir/>
          <dgm:animOne val="branch"/>
          <dgm:animLvl val="lvl"/>
        </dgm:presLayoutVars>
      </dgm:prSet>
      <dgm:spPr/>
    </dgm:pt>
    <dgm:pt modelId="{C72B1C88-6E25-48B1-A019-0E9D87380B82}" type="pres">
      <dgm:prSet presAssocID="{9A0909DD-3263-4047-9425-EFCF0621569C}" presName="composite" presStyleCnt="0"/>
      <dgm:spPr/>
    </dgm:pt>
    <dgm:pt modelId="{F27F0A88-7B98-44B8-AC5A-66B378582183}" type="pres">
      <dgm:prSet presAssocID="{9A0909DD-3263-4047-9425-EFCF0621569C}" presName="FirstChild" presStyleLbl="revTx" presStyleIdx="0" presStyleCnt="2">
        <dgm:presLayoutVars>
          <dgm:chMax val="0"/>
          <dgm:chPref val="0"/>
          <dgm:bulletEnabled val="1"/>
        </dgm:presLayoutVars>
      </dgm:prSet>
      <dgm:spPr/>
    </dgm:pt>
    <dgm:pt modelId="{974AC39E-C585-4F34-9536-CDDBD8F28A20}" type="pres">
      <dgm:prSet presAssocID="{9A0909DD-3263-4047-9425-EFCF0621569C}" presName="Parent" presStyleLbl="alignNode1" presStyleIdx="0" presStyleCnt="1">
        <dgm:presLayoutVars>
          <dgm:chMax val="3"/>
          <dgm:chPref val="3"/>
          <dgm:bulletEnabled val="1"/>
        </dgm:presLayoutVars>
      </dgm:prSet>
      <dgm:spPr/>
    </dgm:pt>
    <dgm:pt modelId="{3244A154-1CA9-45A8-A2B2-05FAE26E477A}" type="pres">
      <dgm:prSet presAssocID="{9A0909DD-3263-4047-9425-EFCF0621569C}" presName="Accent" presStyleLbl="parChTrans1D1" presStyleIdx="0" presStyleCnt="1"/>
      <dgm:spPr/>
    </dgm:pt>
    <dgm:pt modelId="{87CF5BCB-2FE1-4C80-AF5F-664F56834F79}" type="pres">
      <dgm:prSet presAssocID="{9A0909DD-3263-4047-9425-EFCF0621569C}" presName="Child" presStyleLbl="revTx" presStyleIdx="1" presStyleCnt="2">
        <dgm:presLayoutVars>
          <dgm:chMax val="0"/>
          <dgm:chPref val="0"/>
          <dgm:bulletEnabled val="1"/>
        </dgm:presLayoutVars>
      </dgm:prSet>
      <dgm:spPr/>
    </dgm:pt>
  </dgm:ptLst>
  <dgm:cxnLst>
    <dgm:cxn modelId="{604DC10E-D920-41AB-BBA9-6D4E27B602CF}" srcId="{9A0909DD-3263-4047-9425-EFCF0621569C}" destId="{EAA5EE3A-5A72-4D36-9D62-06D9AFD1B2AC}" srcOrd="4" destOrd="0" parTransId="{7D2EF0CE-0FA9-4419-90B1-1FF3D1CC8C01}" sibTransId="{71E61548-9700-4919-80CE-CBE6F5D944C2}"/>
    <dgm:cxn modelId="{198A0E11-A2A7-4CF5-9193-ECEE14C6F16F}" type="presOf" srcId="{9A0909DD-3263-4047-9425-EFCF0621569C}" destId="{974AC39E-C585-4F34-9536-CDDBD8F28A20}" srcOrd="0" destOrd="0" presId="urn:microsoft.com/office/officeart/2011/layout/TabList"/>
    <dgm:cxn modelId="{A051C15C-E525-4A04-8FA9-1F3FAF3638A0}" type="presOf" srcId="{EAA5EE3A-5A72-4D36-9D62-06D9AFD1B2AC}" destId="{87CF5BCB-2FE1-4C80-AF5F-664F56834F79}" srcOrd="0" destOrd="3" presId="urn:microsoft.com/office/officeart/2011/layout/TabList"/>
    <dgm:cxn modelId="{AFAC497A-6CC4-4BF8-9533-010521E52FD6}" type="presOf" srcId="{3EAD4834-769C-4186-80B7-7175236ACA56}" destId="{C7F0939C-862A-4B4C-A5D0-8295AA36F537}" srcOrd="0" destOrd="0" presId="urn:microsoft.com/office/officeart/2011/layout/TabList"/>
    <dgm:cxn modelId="{67B4F88D-9E58-45B3-9450-45058025A8A9}" srcId="{9A0909DD-3263-4047-9425-EFCF0621569C}" destId="{729382D2-1026-46B6-8AC4-D2B784A6A97C}" srcOrd="2" destOrd="0" parTransId="{E48AA430-802E-4F78-B1EA-1CC9C825F75A}" sibTransId="{53D43063-B29B-4E81-9C57-F0D05ABEDB03}"/>
    <dgm:cxn modelId="{69689C9C-00FA-4B4F-9B57-822BB900142D}" srcId="{9A0909DD-3263-4047-9425-EFCF0621569C}" destId="{14701229-5229-4776-94AB-F52CCE539C0A}" srcOrd="0" destOrd="0" parTransId="{DAFCF7FE-B725-40BB-873C-8F9D2183F724}" sibTransId="{B5F44410-D377-46E5-98A8-21E8983C7A61}"/>
    <dgm:cxn modelId="{17B064A3-36EE-4FEE-A6DE-C06C938F7E61}" srcId="{9A0909DD-3263-4047-9425-EFCF0621569C}" destId="{06FAF1E0-8655-44C3-B909-855A26BB81D8}" srcOrd="1" destOrd="0" parTransId="{0CA9C7FC-3688-46D1-9481-CD43CFFBB054}" sibTransId="{D82A8A8B-2DAF-45A9-B5FB-161EDE23E32E}"/>
    <dgm:cxn modelId="{AEA71BA5-A1D3-48BC-8E72-F5B028F6E9B6}" type="presOf" srcId="{B5CDC1CA-222D-4E3D-8806-B324AC151887}" destId="{87CF5BCB-2FE1-4C80-AF5F-664F56834F79}" srcOrd="0" destOrd="2" presId="urn:microsoft.com/office/officeart/2011/layout/TabList"/>
    <dgm:cxn modelId="{01DCC0CA-8846-41E9-A01F-6D4520E184BB}" type="presOf" srcId="{729382D2-1026-46B6-8AC4-D2B784A6A97C}" destId="{87CF5BCB-2FE1-4C80-AF5F-664F56834F79}" srcOrd="0" destOrd="1" presId="urn:microsoft.com/office/officeart/2011/layout/TabList"/>
    <dgm:cxn modelId="{58A918DB-0AB3-4DAE-A9E6-DF49DB086D0C}" srcId="{3EAD4834-769C-4186-80B7-7175236ACA56}" destId="{9A0909DD-3263-4047-9425-EFCF0621569C}" srcOrd="0" destOrd="0" parTransId="{F584CD86-B263-4BD1-BF6D-546D165728D4}" sibTransId="{AE46F54E-EE4A-4407-96DA-F0DF90E580AE}"/>
    <dgm:cxn modelId="{25F773EB-0DCE-4661-BA13-28CBD7AD8207}" type="presOf" srcId="{14701229-5229-4776-94AB-F52CCE539C0A}" destId="{F27F0A88-7B98-44B8-AC5A-66B378582183}" srcOrd="0" destOrd="0" presId="urn:microsoft.com/office/officeart/2011/layout/TabList"/>
    <dgm:cxn modelId="{D52D70EF-4723-43B9-90BA-A5B2E41B419A}" type="presOf" srcId="{06FAF1E0-8655-44C3-B909-855A26BB81D8}" destId="{87CF5BCB-2FE1-4C80-AF5F-664F56834F79}" srcOrd="0" destOrd="0" presId="urn:microsoft.com/office/officeart/2011/layout/TabList"/>
    <dgm:cxn modelId="{91B776F1-7853-40E5-B011-4017E1260D21}" srcId="{9A0909DD-3263-4047-9425-EFCF0621569C}" destId="{B5CDC1CA-222D-4E3D-8806-B324AC151887}" srcOrd="3" destOrd="0" parTransId="{6195F147-392E-428A-97B9-E5DD2AF13523}" sibTransId="{29FA309B-8559-4EB2-A6B5-70AFD66F74DB}"/>
    <dgm:cxn modelId="{40D9C944-B320-498A-BAB5-3940E2BA7C84}" type="presParOf" srcId="{C7F0939C-862A-4B4C-A5D0-8295AA36F537}" destId="{C72B1C88-6E25-48B1-A019-0E9D87380B82}" srcOrd="0" destOrd="0" presId="urn:microsoft.com/office/officeart/2011/layout/TabList"/>
    <dgm:cxn modelId="{9EE2E4E8-67CE-4EF1-8818-8270BEFBA56E}" type="presParOf" srcId="{C72B1C88-6E25-48B1-A019-0E9D87380B82}" destId="{F27F0A88-7B98-44B8-AC5A-66B378582183}" srcOrd="0" destOrd="0" presId="urn:microsoft.com/office/officeart/2011/layout/TabList"/>
    <dgm:cxn modelId="{CE8F5979-583B-4CA9-BE9B-3287134540B6}" type="presParOf" srcId="{C72B1C88-6E25-48B1-A019-0E9D87380B82}" destId="{974AC39E-C585-4F34-9536-CDDBD8F28A20}" srcOrd="1" destOrd="0" presId="urn:microsoft.com/office/officeart/2011/layout/TabList"/>
    <dgm:cxn modelId="{7FE3A95E-1FF6-441C-B78F-43D0588487EE}" type="presParOf" srcId="{C72B1C88-6E25-48B1-A019-0E9D87380B82}" destId="{3244A154-1CA9-45A8-A2B2-05FAE26E477A}" srcOrd="2" destOrd="0" presId="urn:microsoft.com/office/officeart/2011/layout/TabList"/>
    <dgm:cxn modelId="{12312725-A03A-465D-BA9C-8B30027182D2}" type="presParOf" srcId="{C7F0939C-862A-4B4C-A5D0-8295AA36F537}" destId="{87CF5BCB-2FE1-4C80-AF5F-664F56834F79}" srcOrd="1" destOrd="0" presId="urn:microsoft.com/office/officeart/2011/layout/Tab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713BACB-2C5E-4C4F-A798-A2A6EE659613}"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BB38BA5B-3EEE-4155-B82A-53008F5E4E13}">
      <dgm:prSet phldrT="[Text]"/>
      <dgm:spPr/>
      <dgm:t>
        <a:bodyPr/>
        <a:lstStyle/>
        <a:p>
          <a:r>
            <a:rPr lang="en-US" dirty="0"/>
            <a:t>Long Term Outage</a:t>
          </a:r>
        </a:p>
      </dgm:t>
    </dgm:pt>
    <dgm:pt modelId="{424EA937-7491-4839-A1E2-3749B3B27227}" type="parTrans" cxnId="{A9C5E917-6F78-4A33-8C48-03FC8385DA22}">
      <dgm:prSet/>
      <dgm:spPr/>
      <dgm:t>
        <a:bodyPr/>
        <a:lstStyle/>
        <a:p>
          <a:endParaRPr lang="en-US"/>
        </a:p>
      </dgm:t>
    </dgm:pt>
    <dgm:pt modelId="{7C6430E1-8093-4C45-A5C2-BB8A5BAED50B}" type="sibTrans" cxnId="{A9C5E917-6F78-4A33-8C48-03FC8385DA22}">
      <dgm:prSet/>
      <dgm:spPr/>
      <dgm:t>
        <a:bodyPr/>
        <a:lstStyle/>
        <a:p>
          <a:endParaRPr lang="en-US"/>
        </a:p>
      </dgm:t>
    </dgm:pt>
    <dgm:pt modelId="{D38D798D-E0BB-4AE6-8DAE-16909B6DABDE}">
      <dgm:prSet phldrT="[Text]"/>
      <dgm:spPr/>
      <dgm:t>
        <a:bodyPr/>
        <a:lstStyle/>
        <a:p>
          <a:r>
            <a:rPr lang="en-US" dirty="0"/>
            <a:t>4-minutes,</a:t>
          </a:r>
          <a:br>
            <a:rPr lang="en-US" dirty="0"/>
          </a:br>
          <a:r>
            <a:rPr lang="en-US" dirty="0"/>
            <a:t>100% 3-phase outages</a:t>
          </a:r>
        </a:p>
      </dgm:t>
    </dgm:pt>
    <dgm:pt modelId="{7130D5BE-130E-4BD2-892D-1ACE83B5971D}" type="parTrans" cxnId="{C35A63B4-3956-4BB4-A4AD-F4009EC38190}">
      <dgm:prSet/>
      <dgm:spPr/>
      <dgm:t>
        <a:bodyPr/>
        <a:lstStyle/>
        <a:p>
          <a:endParaRPr lang="en-US"/>
        </a:p>
      </dgm:t>
    </dgm:pt>
    <dgm:pt modelId="{770C116F-9DE4-4D4B-9476-B6C2E6C6B0E9}" type="sibTrans" cxnId="{C35A63B4-3956-4BB4-A4AD-F4009EC38190}">
      <dgm:prSet/>
      <dgm:spPr/>
      <dgm:t>
        <a:bodyPr/>
        <a:lstStyle/>
        <a:p>
          <a:endParaRPr lang="en-US"/>
        </a:p>
      </dgm:t>
    </dgm:pt>
    <dgm:pt modelId="{53F30C72-BCCA-4A6E-9512-704329C5D17C}">
      <dgm:prSet/>
      <dgm:spPr/>
      <dgm:t>
        <a:bodyPr/>
        <a:lstStyle/>
        <a:p>
          <a:r>
            <a:rPr lang="en-US" dirty="0"/>
            <a:t>Ideal for dark starts or to maintain process before generator starts</a:t>
          </a:r>
        </a:p>
      </dgm:t>
    </dgm:pt>
    <dgm:pt modelId="{15E1693B-3358-4971-8053-6F256D3FC471}" type="parTrans" cxnId="{BCA3A55A-3327-4991-B13B-C085C742E933}">
      <dgm:prSet/>
      <dgm:spPr/>
      <dgm:t>
        <a:bodyPr/>
        <a:lstStyle/>
        <a:p>
          <a:endParaRPr lang="en-US"/>
        </a:p>
      </dgm:t>
    </dgm:pt>
    <dgm:pt modelId="{3104FA25-A86A-484E-BF3D-BE29BC175CD7}" type="sibTrans" cxnId="{BCA3A55A-3327-4991-B13B-C085C742E933}">
      <dgm:prSet/>
      <dgm:spPr/>
      <dgm:t>
        <a:bodyPr/>
        <a:lstStyle/>
        <a:p>
          <a:endParaRPr lang="en-US"/>
        </a:p>
      </dgm:t>
    </dgm:pt>
    <dgm:pt modelId="{022E6983-3881-45BA-80A6-C861D47909A8}">
      <dgm:prSet phldrT="[Text]"/>
      <dgm:spPr/>
      <dgm:t>
        <a:bodyPr/>
        <a:lstStyle/>
        <a:p>
          <a:r>
            <a:rPr lang="en-US" dirty="0"/>
            <a:t>Battery energy storage</a:t>
          </a:r>
        </a:p>
      </dgm:t>
    </dgm:pt>
    <dgm:pt modelId="{8BFA4977-CCFE-4273-A947-62365318E2E5}" type="parTrans" cxnId="{15293166-D538-41D9-9E01-3CA85A9384D7}">
      <dgm:prSet/>
      <dgm:spPr/>
      <dgm:t>
        <a:bodyPr/>
        <a:lstStyle/>
        <a:p>
          <a:endParaRPr lang="en-US"/>
        </a:p>
      </dgm:t>
    </dgm:pt>
    <dgm:pt modelId="{7B199674-BC55-4E8F-B8D2-678992C9F881}" type="sibTrans" cxnId="{15293166-D538-41D9-9E01-3CA85A9384D7}">
      <dgm:prSet/>
      <dgm:spPr/>
      <dgm:t>
        <a:bodyPr/>
        <a:lstStyle/>
        <a:p>
          <a:endParaRPr lang="en-US"/>
        </a:p>
      </dgm:t>
    </dgm:pt>
    <dgm:pt modelId="{1CB03D19-10A4-4A2D-969A-4E256C3ABAAF}" type="pres">
      <dgm:prSet presAssocID="{7713BACB-2C5E-4C4F-A798-A2A6EE659613}" presName="linear" presStyleCnt="0">
        <dgm:presLayoutVars>
          <dgm:dir/>
          <dgm:animLvl val="lvl"/>
          <dgm:resizeHandles val="exact"/>
        </dgm:presLayoutVars>
      </dgm:prSet>
      <dgm:spPr/>
    </dgm:pt>
    <dgm:pt modelId="{681655A4-54C2-4071-B404-0F25794A41E8}" type="pres">
      <dgm:prSet presAssocID="{BB38BA5B-3EEE-4155-B82A-53008F5E4E13}" presName="parentLin" presStyleCnt="0"/>
      <dgm:spPr/>
    </dgm:pt>
    <dgm:pt modelId="{49CFD152-7F95-4372-918A-1D831D2A3ED1}" type="pres">
      <dgm:prSet presAssocID="{BB38BA5B-3EEE-4155-B82A-53008F5E4E13}" presName="parentLeftMargin" presStyleLbl="node1" presStyleIdx="0" presStyleCnt="1"/>
      <dgm:spPr/>
    </dgm:pt>
    <dgm:pt modelId="{D1B27D67-6C76-4795-B08A-C5A842B11236}" type="pres">
      <dgm:prSet presAssocID="{BB38BA5B-3EEE-4155-B82A-53008F5E4E13}" presName="parentText" presStyleLbl="node1" presStyleIdx="0" presStyleCnt="1">
        <dgm:presLayoutVars>
          <dgm:chMax val="0"/>
          <dgm:bulletEnabled val="1"/>
        </dgm:presLayoutVars>
      </dgm:prSet>
      <dgm:spPr/>
    </dgm:pt>
    <dgm:pt modelId="{C58E00D2-ED05-46CF-A6C8-BED5B8D0B1DD}" type="pres">
      <dgm:prSet presAssocID="{BB38BA5B-3EEE-4155-B82A-53008F5E4E13}" presName="negativeSpace" presStyleCnt="0"/>
      <dgm:spPr/>
    </dgm:pt>
    <dgm:pt modelId="{F5C69E86-D1CE-406C-A186-3914668EE04F}" type="pres">
      <dgm:prSet presAssocID="{BB38BA5B-3EEE-4155-B82A-53008F5E4E13}" presName="childText" presStyleLbl="conFgAcc1" presStyleIdx="0" presStyleCnt="1">
        <dgm:presLayoutVars>
          <dgm:bulletEnabled val="1"/>
        </dgm:presLayoutVars>
      </dgm:prSet>
      <dgm:spPr/>
    </dgm:pt>
  </dgm:ptLst>
  <dgm:cxnLst>
    <dgm:cxn modelId="{A9C5E917-6F78-4A33-8C48-03FC8385DA22}" srcId="{7713BACB-2C5E-4C4F-A798-A2A6EE659613}" destId="{BB38BA5B-3EEE-4155-B82A-53008F5E4E13}" srcOrd="0" destOrd="0" parTransId="{424EA937-7491-4839-A1E2-3749B3B27227}" sibTransId="{7C6430E1-8093-4C45-A5C2-BB8A5BAED50B}"/>
    <dgm:cxn modelId="{C8B0681C-BAC8-407F-BB92-937980A185C5}" type="presOf" srcId="{D38D798D-E0BB-4AE6-8DAE-16909B6DABDE}" destId="{F5C69E86-D1CE-406C-A186-3914668EE04F}" srcOrd="0" destOrd="0" presId="urn:microsoft.com/office/officeart/2005/8/layout/list1"/>
    <dgm:cxn modelId="{5F07A22D-6673-48D8-A0B0-C161736A24A2}" type="presOf" srcId="{022E6983-3881-45BA-80A6-C861D47909A8}" destId="{F5C69E86-D1CE-406C-A186-3914668EE04F}" srcOrd="0" destOrd="1" presId="urn:microsoft.com/office/officeart/2005/8/layout/list1"/>
    <dgm:cxn modelId="{15293166-D538-41D9-9E01-3CA85A9384D7}" srcId="{BB38BA5B-3EEE-4155-B82A-53008F5E4E13}" destId="{022E6983-3881-45BA-80A6-C861D47909A8}" srcOrd="1" destOrd="0" parTransId="{8BFA4977-CCFE-4273-A947-62365318E2E5}" sibTransId="{7B199674-BC55-4E8F-B8D2-678992C9F881}"/>
    <dgm:cxn modelId="{3771A36A-A1BA-443D-82F7-A835CE080AD8}" type="presOf" srcId="{7713BACB-2C5E-4C4F-A798-A2A6EE659613}" destId="{1CB03D19-10A4-4A2D-969A-4E256C3ABAAF}" srcOrd="0" destOrd="0" presId="urn:microsoft.com/office/officeart/2005/8/layout/list1"/>
    <dgm:cxn modelId="{53DB6C59-6312-446A-85B6-1D87F34472E3}" type="presOf" srcId="{BB38BA5B-3EEE-4155-B82A-53008F5E4E13}" destId="{49CFD152-7F95-4372-918A-1D831D2A3ED1}" srcOrd="0" destOrd="0" presId="urn:microsoft.com/office/officeart/2005/8/layout/list1"/>
    <dgm:cxn modelId="{BCA3A55A-3327-4991-B13B-C085C742E933}" srcId="{BB38BA5B-3EEE-4155-B82A-53008F5E4E13}" destId="{53F30C72-BCCA-4A6E-9512-704329C5D17C}" srcOrd="2" destOrd="0" parTransId="{15E1693B-3358-4971-8053-6F256D3FC471}" sibTransId="{3104FA25-A86A-484E-BF3D-BE29BC175CD7}"/>
    <dgm:cxn modelId="{1569AB91-5309-4553-8CB6-B3EC76E351FF}" type="presOf" srcId="{53F30C72-BCCA-4A6E-9512-704329C5D17C}" destId="{F5C69E86-D1CE-406C-A186-3914668EE04F}" srcOrd="0" destOrd="2" presId="urn:microsoft.com/office/officeart/2005/8/layout/list1"/>
    <dgm:cxn modelId="{C35A63B4-3956-4BB4-A4AD-F4009EC38190}" srcId="{BB38BA5B-3EEE-4155-B82A-53008F5E4E13}" destId="{D38D798D-E0BB-4AE6-8DAE-16909B6DABDE}" srcOrd="0" destOrd="0" parTransId="{7130D5BE-130E-4BD2-892D-1ACE83B5971D}" sibTransId="{770C116F-9DE4-4D4B-9476-B6C2E6C6B0E9}"/>
    <dgm:cxn modelId="{4D6D06C9-8802-4044-AEA9-F5678E3647D0}" type="presOf" srcId="{BB38BA5B-3EEE-4155-B82A-53008F5E4E13}" destId="{D1B27D67-6C76-4795-B08A-C5A842B11236}" srcOrd="1" destOrd="0" presId="urn:microsoft.com/office/officeart/2005/8/layout/list1"/>
    <dgm:cxn modelId="{F8A53372-60A7-4199-8924-B9CA396B7AEF}" type="presParOf" srcId="{1CB03D19-10A4-4A2D-969A-4E256C3ABAAF}" destId="{681655A4-54C2-4071-B404-0F25794A41E8}" srcOrd="0" destOrd="0" presId="urn:microsoft.com/office/officeart/2005/8/layout/list1"/>
    <dgm:cxn modelId="{A9024E18-4ED4-42A4-8A55-E434BEC14B08}" type="presParOf" srcId="{681655A4-54C2-4071-B404-0F25794A41E8}" destId="{49CFD152-7F95-4372-918A-1D831D2A3ED1}" srcOrd="0" destOrd="0" presId="urn:microsoft.com/office/officeart/2005/8/layout/list1"/>
    <dgm:cxn modelId="{7401BFDA-AB71-4D5F-893E-B15C5B0CE5F8}" type="presParOf" srcId="{681655A4-54C2-4071-B404-0F25794A41E8}" destId="{D1B27D67-6C76-4795-B08A-C5A842B11236}" srcOrd="1" destOrd="0" presId="urn:microsoft.com/office/officeart/2005/8/layout/list1"/>
    <dgm:cxn modelId="{92D4E7F8-6CE9-4FF2-85A5-DD82B914FAB8}" type="presParOf" srcId="{1CB03D19-10A4-4A2D-969A-4E256C3ABAAF}" destId="{C58E00D2-ED05-46CF-A6C8-BED5B8D0B1DD}" srcOrd="1" destOrd="0" presId="urn:microsoft.com/office/officeart/2005/8/layout/list1"/>
    <dgm:cxn modelId="{5EA8B947-A26F-4552-B0F3-87A450BB9550}" type="presParOf" srcId="{1CB03D19-10A4-4A2D-969A-4E256C3ABAAF}" destId="{F5C69E86-D1CE-406C-A186-3914668EE04F}"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2C93C10-2020-4888-B746-FCC1D5FA2EE8}"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761D71CC-DF47-4720-9CAC-879ED9B8ED96}">
      <dgm:prSet/>
      <dgm:spPr/>
      <dgm:t>
        <a:bodyPr/>
        <a:lstStyle/>
        <a:p>
          <a:r>
            <a:rPr lang="en-US" dirty="0"/>
            <a:t>Capacitor Formers</a:t>
          </a:r>
        </a:p>
      </dgm:t>
    </dgm:pt>
    <dgm:pt modelId="{25B4FC28-7756-4358-AC23-F0D6A97FAD7A}" type="parTrans" cxnId="{B4888CED-EFAB-4C1A-A0BA-C115A407D1C8}">
      <dgm:prSet/>
      <dgm:spPr/>
      <dgm:t>
        <a:bodyPr/>
        <a:lstStyle/>
        <a:p>
          <a:endParaRPr lang="en-US"/>
        </a:p>
      </dgm:t>
    </dgm:pt>
    <dgm:pt modelId="{4E00BA69-AD91-4FA1-8000-277E64707847}" type="sibTrans" cxnId="{B4888CED-EFAB-4C1A-A0BA-C115A407D1C8}">
      <dgm:prSet/>
      <dgm:spPr/>
      <dgm:t>
        <a:bodyPr/>
        <a:lstStyle/>
        <a:p>
          <a:endParaRPr lang="en-US"/>
        </a:p>
      </dgm:t>
    </dgm:pt>
    <dgm:pt modelId="{0D508765-E370-4C96-9BE1-9B28842CE1CE}">
      <dgm:prSet/>
      <dgm:spPr/>
      <dgm:t>
        <a:bodyPr/>
        <a:lstStyle/>
        <a:p>
          <a:r>
            <a:rPr lang="en-US" dirty="0"/>
            <a:t>Form capacitors</a:t>
          </a:r>
        </a:p>
      </dgm:t>
    </dgm:pt>
    <dgm:pt modelId="{74745700-ED53-4C23-B047-17CAB6ACDECC}" type="parTrans" cxnId="{4EA92B43-9EAF-4D7B-921C-6642EA225640}">
      <dgm:prSet/>
      <dgm:spPr/>
      <dgm:t>
        <a:bodyPr/>
        <a:lstStyle/>
        <a:p>
          <a:endParaRPr lang="en-US"/>
        </a:p>
      </dgm:t>
    </dgm:pt>
    <dgm:pt modelId="{868557F2-ED37-4FAD-A18F-6B794B7806E7}" type="sibTrans" cxnId="{4EA92B43-9EAF-4D7B-921C-6642EA225640}">
      <dgm:prSet/>
      <dgm:spPr/>
      <dgm:t>
        <a:bodyPr/>
        <a:lstStyle/>
        <a:p>
          <a:endParaRPr lang="en-US"/>
        </a:p>
      </dgm:t>
    </dgm:pt>
    <dgm:pt modelId="{6F7F07AD-0811-4E40-9C2D-0519EC991B2E}">
      <dgm:prSet/>
      <dgm:spPr/>
      <dgm:t>
        <a:bodyPr/>
        <a:lstStyle/>
        <a:p>
          <a:r>
            <a:rPr lang="en-US" dirty="0" err="1"/>
            <a:t>Benchtop</a:t>
          </a:r>
          <a:r>
            <a:rPr lang="en-US" dirty="0"/>
            <a:t> power supply</a:t>
          </a:r>
        </a:p>
      </dgm:t>
    </dgm:pt>
    <dgm:pt modelId="{150E20C1-3BFB-4D91-AAB9-101A78536A49}" type="parTrans" cxnId="{B9441DA0-1119-4E37-B7BB-E7E2180C6473}">
      <dgm:prSet/>
      <dgm:spPr/>
      <dgm:t>
        <a:bodyPr/>
        <a:lstStyle/>
        <a:p>
          <a:endParaRPr lang="en-US"/>
        </a:p>
      </dgm:t>
    </dgm:pt>
    <dgm:pt modelId="{28AD15C0-BB0A-4C79-A2A2-8975A7D751B5}" type="sibTrans" cxnId="{B9441DA0-1119-4E37-B7BB-E7E2180C6473}">
      <dgm:prSet/>
      <dgm:spPr/>
      <dgm:t>
        <a:bodyPr/>
        <a:lstStyle/>
        <a:p>
          <a:endParaRPr lang="en-US"/>
        </a:p>
      </dgm:t>
    </dgm:pt>
    <dgm:pt modelId="{6E04AAD5-707C-4ABD-9FBF-2E4E5F688EE7}">
      <dgm:prSet/>
      <dgm:spPr/>
      <dgm:t>
        <a:bodyPr/>
        <a:lstStyle/>
        <a:p>
          <a:r>
            <a:rPr lang="en-US" dirty="0"/>
            <a:t>Capacitor Testers</a:t>
          </a:r>
        </a:p>
      </dgm:t>
    </dgm:pt>
    <dgm:pt modelId="{D91B1A70-BE13-4789-B246-5109F83B9EAF}" type="parTrans" cxnId="{F7E22DB0-2AD9-4DB3-9676-E1A78BFF7DBB}">
      <dgm:prSet/>
      <dgm:spPr/>
      <dgm:t>
        <a:bodyPr/>
        <a:lstStyle/>
        <a:p>
          <a:endParaRPr lang="en-US"/>
        </a:p>
      </dgm:t>
    </dgm:pt>
    <dgm:pt modelId="{EE583C22-714A-465C-91BB-83AA5D084CA1}" type="sibTrans" cxnId="{F7E22DB0-2AD9-4DB3-9676-E1A78BFF7DBB}">
      <dgm:prSet/>
      <dgm:spPr/>
      <dgm:t>
        <a:bodyPr/>
        <a:lstStyle/>
        <a:p>
          <a:endParaRPr lang="en-US"/>
        </a:p>
      </dgm:t>
    </dgm:pt>
    <dgm:pt modelId="{0B87CE1D-2DC6-465E-A2C7-08C9A15F9C78}">
      <dgm:prSet/>
      <dgm:spPr/>
      <dgm:t>
        <a:bodyPr/>
        <a:lstStyle/>
        <a:p>
          <a:r>
            <a:rPr lang="en-US" dirty="0"/>
            <a:t>Measure capacitance and ESR to determine when end of life is reached</a:t>
          </a:r>
        </a:p>
      </dgm:t>
    </dgm:pt>
    <dgm:pt modelId="{3A915A0D-4C48-4D47-B904-D325CE5D9D66}" type="parTrans" cxnId="{AC34AF58-2799-4B26-B572-ECA5C531C93E}">
      <dgm:prSet/>
      <dgm:spPr/>
      <dgm:t>
        <a:bodyPr/>
        <a:lstStyle/>
        <a:p>
          <a:endParaRPr lang="en-US"/>
        </a:p>
      </dgm:t>
    </dgm:pt>
    <dgm:pt modelId="{CC97D333-14FA-4580-873E-4067F11CC493}" type="sibTrans" cxnId="{AC34AF58-2799-4B26-B572-ECA5C531C93E}">
      <dgm:prSet/>
      <dgm:spPr/>
      <dgm:t>
        <a:bodyPr/>
        <a:lstStyle/>
        <a:p>
          <a:endParaRPr lang="en-US"/>
        </a:p>
      </dgm:t>
    </dgm:pt>
    <dgm:pt modelId="{1054D5F8-305C-4469-83C2-1575755038D6}">
      <dgm:prSet/>
      <dgm:spPr/>
      <dgm:t>
        <a:bodyPr/>
        <a:lstStyle/>
        <a:p>
          <a:r>
            <a:rPr lang="en-US" b="1" dirty="0"/>
            <a:t>Test drives left in storage (Drives contain capacitors)</a:t>
          </a:r>
        </a:p>
      </dgm:t>
    </dgm:pt>
    <dgm:pt modelId="{D33176EC-4793-4CF6-B7C6-F0A7B67468BD}" type="parTrans" cxnId="{BA7444DB-DB94-4B68-97E2-4089D1CD976E}">
      <dgm:prSet/>
      <dgm:spPr/>
      <dgm:t>
        <a:bodyPr/>
        <a:lstStyle/>
        <a:p>
          <a:endParaRPr lang="en-US"/>
        </a:p>
      </dgm:t>
    </dgm:pt>
    <dgm:pt modelId="{5BAA54B8-1A11-4235-84F0-E205F8A61CAD}" type="sibTrans" cxnId="{BA7444DB-DB94-4B68-97E2-4089D1CD976E}">
      <dgm:prSet/>
      <dgm:spPr/>
      <dgm:t>
        <a:bodyPr/>
        <a:lstStyle/>
        <a:p>
          <a:endParaRPr lang="en-US"/>
        </a:p>
      </dgm:t>
    </dgm:pt>
    <dgm:pt modelId="{56F66DD8-E03E-4E17-9D45-47BD35C628E2}" type="pres">
      <dgm:prSet presAssocID="{F2C93C10-2020-4888-B746-FCC1D5FA2EE8}" presName="linear" presStyleCnt="0">
        <dgm:presLayoutVars>
          <dgm:dir/>
          <dgm:animLvl val="lvl"/>
          <dgm:resizeHandles val="exact"/>
        </dgm:presLayoutVars>
      </dgm:prSet>
      <dgm:spPr/>
    </dgm:pt>
    <dgm:pt modelId="{B89D4272-7BFC-4CD9-B596-12C74E99069C}" type="pres">
      <dgm:prSet presAssocID="{761D71CC-DF47-4720-9CAC-879ED9B8ED96}" presName="parentLin" presStyleCnt="0"/>
      <dgm:spPr/>
    </dgm:pt>
    <dgm:pt modelId="{9B8A26B1-3888-4019-B23F-113D2787070D}" type="pres">
      <dgm:prSet presAssocID="{761D71CC-DF47-4720-9CAC-879ED9B8ED96}" presName="parentLeftMargin" presStyleLbl="node1" presStyleIdx="0" presStyleCnt="2"/>
      <dgm:spPr/>
    </dgm:pt>
    <dgm:pt modelId="{653ED8EE-C321-449E-BCEC-0D850DB82394}" type="pres">
      <dgm:prSet presAssocID="{761D71CC-DF47-4720-9CAC-879ED9B8ED96}" presName="parentText" presStyleLbl="node1" presStyleIdx="0" presStyleCnt="2">
        <dgm:presLayoutVars>
          <dgm:chMax val="0"/>
          <dgm:bulletEnabled val="1"/>
        </dgm:presLayoutVars>
      </dgm:prSet>
      <dgm:spPr/>
    </dgm:pt>
    <dgm:pt modelId="{4D641B79-C58D-42A6-8332-E6BE533231B8}" type="pres">
      <dgm:prSet presAssocID="{761D71CC-DF47-4720-9CAC-879ED9B8ED96}" presName="negativeSpace" presStyleCnt="0"/>
      <dgm:spPr/>
    </dgm:pt>
    <dgm:pt modelId="{D885E889-DB5B-4694-966B-E364D47BA27C}" type="pres">
      <dgm:prSet presAssocID="{761D71CC-DF47-4720-9CAC-879ED9B8ED96}" presName="childText" presStyleLbl="conFgAcc1" presStyleIdx="0" presStyleCnt="2">
        <dgm:presLayoutVars>
          <dgm:bulletEnabled val="1"/>
        </dgm:presLayoutVars>
      </dgm:prSet>
      <dgm:spPr/>
    </dgm:pt>
    <dgm:pt modelId="{EE4B286A-459E-47FD-A10B-70B59698AD36}" type="pres">
      <dgm:prSet presAssocID="{4E00BA69-AD91-4FA1-8000-277E64707847}" presName="spaceBetweenRectangles" presStyleCnt="0"/>
      <dgm:spPr/>
    </dgm:pt>
    <dgm:pt modelId="{5E623722-DFA2-429F-B3C3-F2B1587691BF}" type="pres">
      <dgm:prSet presAssocID="{6E04AAD5-707C-4ABD-9FBF-2E4E5F688EE7}" presName="parentLin" presStyleCnt="0"/>
      <dgm:spPr/>
    </dgm:pt>
    <dgm:pt modelId="{E7DCF877-B0B1-4DFE-9E8B-A907FA41A7CC}" type="pres">
      <dgm:prSet presAssocID="{6E04AAD5-707C-4ABD-9FBF-2E4E5F688EE7}" presName="parentLeftMargin" presStyleLbl="node1" presStyleIdx="0" presStyleCnt="2"/>
      <dgm:spPr/>
    </dgm:pt>
    <dgm:pt modelId="{22DA5BAC-A8AB-47F0-B061-37BDB8153E8F}" type="pres">
      <dgm:prSet presAssocID="{6E04AAD5-707C-4ABD-9FBF-2E4E5F688EE7}" presName="parentText" presStyleLbl="node1" presStyleIdx="1" presStyleCnt="2">
        <dgm:presLayoutVars>
          <dgm:chMax val="0"/>
          <dgm:bulletEnabled val="1"/>
        </dgm:presLayoutVars>
      </dgm:prSet>
      <dgm:spPr/>
    </dgm:pt>
    <dgm:pt modelId="{49A38FAE-FF1D-49A2-810A-40D7222F05B5}" type="pres">
      <dgm:prSet presAssocID="{6E04AAD5-707C-4ABD-9FBF-2E4E5F688EE7}" presName="negativeSpace" presStyleCnt="0"/>
      <dgm:spPr/>
    </dgm:pt>
    <dgm:pt modelId="{95174BDF-6D03-4C61-92C2-36A579E490FF}" type="pres">
      <dgm:prSet presAssocID="{6E04AAD5-707C-4ABD-9FBF-2E4E5F688EE7}" presName="childText" presStyleLbl="conFgAcc1" presStyleIdx="1" presStyleCnt="2">
        <dgm:presLayoutVars>
          <dgm:bulletEnabled val="1"/>
        </dgm:presLayoutVars>
      </dgm:prSet>
      <dgm:spPr/>
    </dgm:pt>
  </dgm:ptLst>
  <dgm:cxnLst>
    <dgm:cxn modelId="{FC360424-F986-4BDF-8D6F-582BFBB24E2E}" type="presOf" srcId="{1054D5F8-305C-4469-83C2-1575755038D6}" destId="{D885E889-DB5B-4694-966B-E364D47BA27C}" srcOrd="0" destOrd="1" presId="urn:microsoft.com/office/officeart/2005/8/layout/list1"/>
    <dgm:cxn modelId="{9567FD2A-B603-481F-AE5C-355FA8D7B16F}" type="presOf" srcId="{6F7F07AD-0811-4E40-9C2D-0519EC991B2E}" destId="{D885E889-DB5B-4694-966B-E364D47BA27C}" srcOrd="0" destOrd="2" presId="urn:microsoft.com/office/officeart/2005/8/layout/list1"/>
    <dgm:cxn modelId="{4EA92B43-9EAF-4D7B-921C-6642EA225640}" srcId="{761D71CC-DF47-4720-9CAC-879ED9B8ED96}" destId="{0D508765-E370-4C96-9BE1-9B28842CE1CE}" srcOrd="0" destOrd="0" parTransId="{74745700-ED53-4C23-B047-17CAB6ACDECC}" sibTransId="{868557F2-ED37-4FAD-A18F-6B794B7806E7}"/>
    <dgm:cxn modelId="{10D71768-8F64-46E3-922B-380A325E503D}" type="presOf" srcId="{761D71CC-DF47-4720-9CAC-879ED9B8ED96}" destId="{9B8A26B1-3888-4019-B23F-113D2787070D}" srcOrd="0" destOrd="0" presId="urn:microsoft.com/office/officeart/2005/8/layout/list1"/>
    <dgm:cxn modelId="{72DDA970-D74E-463D-9CF7-94352AEDCEFF}" type="presOf" srcId="{6E04AAD5-707C-4ABD-9FBF-2E4E5F688EE7}" destId="{E7DCF877-B0B1-4DFE-9E8B-A907FA41A7CC}" srcOrd="0" destOrd="0" presId="urn:microsoft.com/office/officeart/2005/8/layout/list1"/>
    <dgm:cxn modelId="{AC34AF58-2799-4B26-B572-ECA5C531C93E}" srcId="{6E04AAD5-707C-4ABD-9FBF-2E4E5F688EE7}" destId="{0B87CE1D-2DC6-465E-A2C7-08C9A15F9C78}" srcOrd="0" destOrd="0" parTransId="{3A915A0D-4C48-4D47-B904-D325CE5D9D66}" sibTransId="{CC97D333-14FA-4580-873E-4067F11CC493}"/>
    <dgm:cxn modelId="{146F779F-5199-431E-8D0C-798AE553913E}" type="presOf" srcId="{0B87CE1D-2DC6-465E-A2C7-08C9A15F9C78}" destId="{95174BDF-6D03-4C61-92C2-36A579E490FF}" srcOrd="0" destOrd="0" presId="urn:microsoft.com/office/officeart/2005/8/layout/list1"/>
    <dgm:cxn modelId="{B9441DA0-1119-4E37-B7BB-E7E2180C6473}" srcId="{761D71CC-DF47-4720-9CAC-879ED9B8ED96}" destId="{6F7F07AD-0811-4E40-9C2D-0519EC991B2E}" srcOrd="2" destOrd="0" parTransId="{150E20C1-3BFB-4D91-AAB9-101A78536A49}" sibTransId="{28AD15C0-BB0A-4C79-A2A2-8975A7D751B5}"/>
    <dgm:cxn modelId="{F7E22DB0-2AD9-4DB3-9676-E1A78BFF7DBB}" srcId="{F2C93C10-2020-4888-B746-FCC1D5FA2EE8}" destId="{6E04AAD5-707C-4ABD-9FBF-2E4E5F688EE7}" srcOrd="1" destOrd="0" parTransId="{D91B1A70-BE13-4789-B246-5109F83B9EAF}" sibTransId="{EE583C22-714A-465C-91BB-83AA5D084CA1}"/>
    <dgm:cxn modelId="{FF5EA0D5-408E-4B81-B6A0-A056376881E2}" type="presOf" srcId="{6E04AAD5-707C-4ABD-9FBF-2E4E5F688EE7}" destId="{22DA5BAC-A8AB-47F0-B061-37BDB8153E8F}" srcOrd="1" destOrd="0" presId="urn:microsoft.com/office/officeart/2005/8/layout/list1"/>
    <dgm:cxn modelId="{BA7444DB-DB94-4B68-97E2-4089D1CD976E}" srcId="{761D71CC-DF47-4720-9CAC-879ED9B8ED96}" destId="{1054D5F8-305C-4469-83C2-1575755038D6}" srcOrd="1" destOrd="0" parTransId="{D33176EC-4793-4CF6-B7C6-F0A7B67468BD}" sibTransId="{5BAA54B8-1A11-4235-84F0-E205F8A61CAD}"/>
    <dgm:cxn modelId="{7A78ADE3-5284-4FFB-A536-03F80F6A8BEA}" type="presOf" srcId="{F2C93C10-2020-4888-B746-FCC1D5FA2EE8}" destId="{56F66DD8-E03E-4E17-9D45-47BD35C628E2}" srcOrd="0" destOrd="0" presId="urn:microsoft.com/office/officeart/2005/8/layout/list1"/>
    <dgm:cxn modelId="{A27DEBE7-33D0-4BD0-A87B-1D0F84641E41}" type="presOf" srcId="{761D71CC-DF47-4720-9CAC-879ED9B8ED96}" destId="{653ED8EE-C321-449E-BCEC-0D850DB82394}" srcOrd="1" destOrd="0" presId="urn:microsoft.com/office/officeart/2005/8/layout/list1"/>
    <dgm:cxn modelId="{B4888CED-EFAB-4C1A-A0BA-C115A407D1C8}" srcId="{F2C93C10-2020-4888-B746-FCC1D5FA2EE8}" destId="{761D71CC-DF47-4720-9CAC-879ED9B8ED96}" srcOrd="0" destOrd="0" parTransId="{25B4FC28-7756-4358-AC23-F0D6A97FAD7A}" sibTransId="{4E00BA69-AD91-4FA1-8000-277E64707847}"/>
    <dgm:cxn modelId="{14EB58F1-C505-4974-9FBA-7FB5CF218AC8}" type="presOf" srcId="{0D508765-E370-4C96-9BE1-9B28842CE1CE}" destId="{D885E889-DB5B-4694-966B-E364D47BA27C}" srcOrd="0" destOrd="0" presId="urn:microsoft.com/office/officeart/2005/8/layout/list1"/>
    <dgm:cxn modelId="{6F8D1450-60F4-4741-A258-4B0F599C3AC8}" type="presParOf" srcId="{56F66DD8-E03E-4E17-9D45-47BD35C628E2}" destId="{B89D4272-7BFC-4CD9-B596-12C74E99069C}" srcOrd="0" destOrd="0" presId="urn:microsoft.com/office/officeart/2005/8/layout/list1"/>
    <dgm:cxn modelId="{93BA56EF-CFC5-4FE3-8E66-532762AED04E}" type="presParOf" srcId="{B89D4272-7BFC-4CD9-B596-12C74E99069C}" destId="{9B8A26B1-3888-4019-B23F-113D2787070D}" srcOrd="0" destOrd="0" presId="urn:microsoft.com/office/officeart/2005/8/layout/list1"/>
    <dgm:cxn modelId="{E6C99CC4-7AFB-4F6B-AC56-A33214938EC6}" type="presParOf" srcId="{B89D4272-7BFC-4CD9-B596-12C74E99069C}" destId="{653ED8EE-C321-449E-BCEC-0D850DB82394}" srcOrd="1" destOrd="0" presId="urn:microsoft.com/office/officeart/2005/8/layout/list1"/>
    <dgm:cxn modelId="{5ACF8F1F-EC2C-4ED2-B1C1-FC8881336162}" type="presParOf" srcId="{56F66DD8-E03E-4E17-9D45-47BD35C628E2}" destId="{4D641B79-C58D-42A6-8332-E6BE533231B8}" srcOrd="1" destOrd="0" presId="urn:microsoft.com/office/officeart/2005/8/layout/list1"/>
    <dgm:cxn modelId="{2E3BE472-4B43-4192-8C30-EC3D2C13B01D}" type="presParOf" srcId="{56F66DD8-E03E-4E17-9D45-47BD35C628E2}" destId="{D885E889-DB5B-4694-966B-E364D47BA27C}" srcOrd="2" destOrd="0" presId="urn:microsoft.com/office/officeart/2005/8/layout/list1"/>
    <dgm:cxn modelId="{99A7F2D5-5621-454E-A55B-C66969A93AA3}" type="presParOf" srcId="{56F66DD8-E03E-4E17-9D45-47BD35C628E2}" destId="{EE4B286A-459E-47FD-A10B-70B59698AD36}" srcOrd="3" destOrd="0" presId="urn:microsoft.com/office/officeart/2005/8/layout/list1"/>
    <dgm:cxn modelId="{0015AFD1-6A08-4B09-8B22-5329556AD57A}" type="presParOf" srcId="{56F66DD8-E03E-4E17-9D45-47BD35C628E2}" destId="{5E623722-DFA2-429F-B3C3-F2B1587691BF}" srcOrd="4" destOrd="0" presId="urn:microsoft.com/office/officeart/2005/8/layout/list1"/>
    <dgm:cxn modelId="{DFD9B50F-3992-46D1-A1D2-C9AD0E8F0F23}" type="presParOf" srcId="{5E623722-DFA2-429F-B3C3-F2B1587691BF}" destId="{E7DCF877-B0B1-4DFE-9E8B-A907FA41A7CC}" srcOrd="0" destOrd="0" presId="urn:microsoft.com/office/officeart/2005/8/layout/list1"/>
    <dgm:cxn modelId="{25AC9A6A-A0F5-4926-850C-899BD766F86C}" type="presParOf" srcId="{5E623722-DFA2-429F-B3C3-F2B1587691BF}" destId="{22DA5BAC-A8AB-47F0-B061-37BDB8153E8F}" srcOrd="1" destOrd="0" presId="urn:microsoft.com/office/officeart/2005/8/layout/list1"/>
    <dgm:cxn modelId="{665FBA2B-DFBF-42C6-8C48-9093B74D48B1}" type="presParOf" srcId="{56F66DD8-E03E-4E17-9D45-47BD35C628E2}" destId="{49A38FAE-FF1D-49A2-810A-40D7222F05B5}" srcOrd="5" destOrd="0" presId="urn:microsoft.com/office/officeart/2005/8/layout/list1"/>
    <dgm:cxn modelId="{BF8F4C7C-B7FB-4003-BD17-4768CBF5F69D}" type="presParOf" srcId="{56F66DD8-E03E-4E17-9D45-47BD35C628E2}" destId="{95174BDF-6D03-4C61-92C2-36A579E490FF}"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A9F7629-F5AF-4253-B1DC-3A8A2D6F065E}"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05EF283C-BBDE-468C-936C-716ADE8111FB}">
      <dgm:prSet phldrT="[Text]"/>
      <dgm:spPr/>
      <dgm:t>
        <a:bodyPr/>
        <a:lstStyle/>
        <a:p>
          <a:r>
            <a:rPr lang="en-US"/>
            <a:t>Drive Applications</a:t>
          </a:r>
          <a:endParaRPr lang="en-US" dirty="0"/>
        </a:p>
      </dgm:t>
    </dgm:pt>
    <dgm:pt modelId="{3630AB3A-ABAF-437A-8F20-5A5CADAB8EB1}" type="parTrans" cxnId="{CEA5FE8C-4436-4805-A853-3B8BCB414F67}">
      <dgm:prSet/>
      <dgm:spPr/>
      <dgm:t>
        <a:bodyPr/>
        <a:lstStyle/>
        <a:p>
          <a:endParaRPr lang="en-US"/>
        </a:p>
      </dgm:t>
    </dgm:pt>
    <dgm:pt modelId="{E6D33F5D-A097-4E57-AC89-4BFE5F5C30BD}" type="sibTrans" cxnId="{CEA5FE8C-4436-4805-A853-3B8BCB414F67}">
      <dgm:prSet/>
      <dgm:spPr/>
      <dgm:t>
        <a:bodyPr/>
        <a:lstStyle/>
        <a:p>
          <a:endParaRPr lang="en-US"/>
        </a:p>
      </dgm:t>
    </dgm:pt>
    <dgm:pt modelId="{64EB3DF7-6F01-4117-AA42-80354D4D1D91}">
      <dgm:prSet phldrT="[Text]"/>
      <dgm:spPr/>
      <dgm:t>
        <a:bodyPr/>
        <a:lstStyle/>
        <a:p>
          <a:r>
            <a:rPr lang="en-US" dirty="0"/>
            <a:t>Where are drives used?</a:t>
          </a:r>
        </a:p>
      </dgm:t>
    </dgm:pt>
    <dgm:pt modelId="{A3AEAF25-0926-4B69-B77C-67BEECCAEFB7}" type="parTrans" cxnId="{14C97042-6FEA-4F48-88B7-0B7D805EAB6A}">
      <dgm:prSet/>
      <dgm:spPr/>
      <dgm:t>
        <a:bodyPr/>
        <a:lstStyle/>
        <a:p>
          <a:endParaRPr lang="en-US"/>
        </a:p>
      </dgm:t>
    </dgm:pt>
    <dgm:pt modelId="{FCBFD870-FD2F-4B51-96CA-1E4DE0F23AA9}" type="sibTrans" cxnId="{14C97042-6FEA-4F48-88B7-0B7D805EAB6A}">
      <dgm:prSet/>
      <dgm:spPr/>
      <dgm:t>
        <a:bodyPr/>
        <a:lstStyle/>
        <a:p>
          <a:endParaRPr lang="en-US"/>
        </a:p>
      </dgm:t>
    </dgm:pt>
    <dgm:pt modelId="{EB34117E-0EBE-4E62-ABC2-3E0D20F7DF0C}">
      <dgm:prSet phldrT="[Text]"/>
      <dgm:spPr/>
      <dgm:t>
        <a:bodyPr/>
        <a:lstStyle/>
        <a:p>
          <a:r>
            <a:rPr lang="en-US" dirty="0" err="1"/>
            <a:t>Bonitron</a:t>
          </a:r>
          <a:endParaRPr lang="en-US" dirty="0"/>
        </a:p>
      </dgm:t>
    </dgm:pt>
    <dgm:pt modelId="{D6048CA5-3B4A-48E2-817F-7B3A3365F985}" type="parTrans" cxnId="{1EBDE67D-CC1B-4FF2-AE71-710AC55296DE}">
      <dgm:prSet/>
      <dgm:spPr/>
      <dgm:t>
        <a:bodyPr/>
        <a:lstStyle/>
        <a:p>
          <a:endParaRPr lang="en-US"/>
        </a:p>
      </dgm:t>
    </dgm:pt>
    <dgm:pt modelId="{B386EC4D-2FC3-4DA9-B624-C3176D87A906}" type="sibTrans" cxnId="{1EBDE67D-CC1B-4FF2-AE71-710AC55296DE}">
      <dgm:prSet/>
      <dgm:spPr/>
      <dgm:t>
        <a:bodyPr/>
        <a:lstStyle/>
        <a:p>
          <a:endParaRPr lang="en-US"/>
        </a:p>
      </dgm:t>
    </dgm:pt>
    <dgm:pt modelId="{3D0CDAFC-EE83-4643-A2BD-DA9920D7922B}">
      <dgm:prSet phldrT="[Text]"/>
      <dgm:spPr/>
      <dgm:t>
        <a:bodyPr/>
        <a:lstStyle/>
        <a:p>
          <a:r>
            <a:rPr lang="en-US" dirty="0"/>
            <a:t>How can we fix the problems?</a:t>
          </a:r>
        </a:p>
      </dgm:t>
    </dgm:pt>
    <dgm:pt modelId="{1C62ABC6-B356-44EB-BB20-579AAC5CCF98}" type="parTrans" cxnId="{C07E8E09-CA7B-4EE0-B2E7-BC0D96F7565C}">
      <dgm:prSet/>
      <dgm:spPr/>
      <dgm:t>
        <a:bodyPr/>
        <a:lstStyle/>
        <a:p>
          <a:endParaRPr lang="en-US"/>
        </a:p>
      </dgm:t>
    </dgm:pt>
    <dgm:pt modelId="{894864DA-1620-4BE1-84B0-66C998D58ECB}" type="sibTrans" cxnId="{C07E8E09-CA7B-4EE0-B2E7-BC0D96F7565C}">
      <dgm:prSet/>
      <dgm:spPr/>
      <dgm:t>
        <a:bodyPr/>
        <a:lstStyle/>
        <a:p>
          <a:endParaRPr lang="en-US"/>
        </a:p>
      </dgm:t>
    </dgm:pt>
    <dgm:pt modelId="{1C283A92-ABA0-49B1-AD34-ABE8F1E2C826}">
      <dgm:prSet phldrT="[Text]"/>
      <dgm:spPr/>
      <dgm:t>
        <a:bodyPr/>
        <a:lstStyle/>
        <a:p>
          <a:r>
            <a:rPr lang="en-US" dirty="0"/>
            <a:t>Products</a:t>
          </a:r>
        </a:p>
      </dgm:t>
    </dgm:pt>
    <dgm:pt modelId="{421B581C-8422-4D84-8047-9A344EE9A016}" type="parTrans" cxnId="{EB20D62E-7BAF-43C2-83B3-419DB439BE81}">
      <dgm:prSet/>
      <dgm:spPr/>
      <dgm:t>
        <a:bodyPr/>
        <a:lstStyle/>
        <a:p>
          <a:endParaRPr lang="en-US"/>
        </a:p>
      </dgm:t>
    </dgm:pt>
    <dgm:pt modelId="{A1EDC440-6434-44FC-9E68-83F3D1F49FD5}" type="sibTrans" cxnId="{EB20D62E-7BAF-43C2-83B3-419DB439BE81}">
      <dgm:prSet/>
      <dgm:spPr/>
      <dgm:t>
        <a:bodyPr/>
        <a:lstStyle/>
        <a:p>
          <a:endParaRPr lang="en-US"/>
        </a:p>
      </dgm:t>
    </dgm:pt>
    <dgm:pt modelId="{B119EA0E-ABF6-43DE-B53A-72A7BBB2E9D0}">
      <dgm:prSet phldrT="[Text]"/>
      <dgm:spPr/>
      <dgm:t>
        <a:bodyPr/>
        <a:lstStyle/>
        <a:p>
          <a:r>
            <a:rPr lang="en-US" dirty="0"/>
            <a:t>What problems are present with drive process?</a:t>
          </a:r>
        </a:p>
      </dgm:t>
    </dgm:pt>
    <dgm:pt modelId="{E3DB99B8-BE00-4E48-9B5A-1ACCD2B0563B}" type="parTrans" cxnId="{EE93DF44-6348-43DA-91D2-8789BBDCEDB6}">
      <dgm:prSet/>
      <dgm:spPr/>
      <dgm:t>
        <a:bodyPr/>
        <a:lstStyle/>
        <a:p>
          <a:endParaRPr lang="en-US"/>
        </a:p>
      </dgm:t>
    </dgm:pt>
    <dgm:pt modelId="{541D9185-4B0A-493E-8BF4-CA0AF8348144}" type="sibTrans" cxnId="{EE93DF44-6348-43DA-91D2-8789BBDCEDB6}">
      <dgm:prSet/>
      <dgm:spPr/>
      <dgm:t>
        <a:bodyPr/>
        <a:lstStyle/>
        <a:p>
          <a:endParaRPr lang="en-US"/>
        </a:p>
      </dgm:t>
    </dgm:pt>
    <dgm:pt modelId="{433A9111-5BCD-4C4B-BF55-82CB2802B9A7}">
      <dgm:prSet phldrT="[Text]"/>
      <dgm:spPr/>
      <dgm:t>
        <a:bodyPr/>
        <a:lstStyle/>
        <a:p>
          <a:r>
            <a:rPr lang="en-US" dirty="0"/>
            <a:t>Overvoltage</a:t>
          </a:r>
        </a:p>
      </dgm:t>
    </dgm:pt>
    <dgm:pt modelId="{937906FF-D692-4CDB-A652-AEA91152AF10}" type="parTrans" cxnId="{AD165251-D87F-4A52-8959-B5115C0153DD}">
      <dgm:prSet/>
      <dgm:spPr/>
      <dgm:t>
        <a:bodyPr/>
        <a:lstStyle/>
        <a:p>
          <a:endParaRPr lang="en-US"/>
        </a:p>
      </dgm:t>
    </dgm:pt>
    <dgm:pt modelId="{890C342A-333F-4A18-BFA0-54F57690EFF3}" type="sibTrans" cxnId="{AD165251-D87F-4A52-8959-B5115C0153DD}">
      <dgm:prSet/>
      <dgm:spPr/>
      <dgm:t>
        <a:bodyPr/>
        <a:lstStyle/>
        <a:p>
          <a:endParaRPr lang="en-US"/>
        </a:p>
      </dgm:t>
    </dgm:pt>
    <dgm:pt modelId="{91CC4DC9-9889-4561-8EDE-409CF5F0BD90}">
      <dgm:prSet phldrT="[Text]"/>
      <dgm:spPr/>
      <dgm:t>
        <a:bodyPr/>
        <a:lstStyle/>
        <a:p>
          <a:r>
            <a:rPr lang="en-US" dirty="0"/>
            <a:t>Common Bus</a:t>
          </a:r>
        </a:p>
      </dgm:t>
    </dgm:pt>
    <dgm:pt modelId="{BFEA014F-50B6-4264-AC9F-9A185C311DD3}" type="parTrans" cxnId="{C1B67AEB-E215-4E24-9B0E-B3ABAE96293E}">
      <dgm:prSet/>
      <dgm:spPr/>
      <dgm:t>
        <a:bodyPr/>
        <a:lstStyle/>
        <a:p>
          <a:endParaRPr lang="en-US"/>
        </a:p>
      </dgm:t>
    </dgm:pt>
    <dgm:pt modelId="{E835142E-4080-4EA8-BD93-4E9FF1FA96A5}" type="sibTrans" cxnId="{C1B67AEB-E215-4E24-9B0E-B3ABAE96293E}">
      <dgm:prSet/>
      <dgm:spPr/>
      <dgm:t>
        <a:bodyPr/>
        <a:lstStyle/>
        <a:p>
          <a:endParaRPr lang="en-US"/>
        </a:p>
      </dgm:t>
    </dgm:pt>
    <dgm:pt modelId="{7952928E-DE0C-49DB-9F91-BE9E3659326A}">
      <dgm:prSet phldrT="[Text]"/>
      <dgm:spPr/>
      <dgm:t>
        <a:bodyPr/>
        <a:lstStyle/>
        <a:p>
          <a:r>
            <a:rPr lang="en-US" dirty="0" err="1"/>
            <a:t>Undervoltage</a:t>
          </a:r>
          <a:endParaRPr lang="en-US" dirty="0"/>
        </a:p>
      </dgm:t>
    </dgm:pt>
    <dgm:pt modelId="{E94E136B-FEF7-439E-A5DE-65D81C606C61}" type="parTrans" cxnId="{8199A827-2883-4831-8212-CB147961D094}">
      <dgm:prSet/>
      <dgm:spPr/>
      <dgm:t>
        <a:bodyPr/>
        <a:lstStyle/>
        <a:p>
          <a:endParaRPr lang="en-US"/>
        </a:p>
      </dgm:t>
    </dgm:pt>
    <dgm:pt modelId="{76D65D59-6B81-40BF-9971-4262B1A6B89C}" type="sibTrans" cxnId="{8199A827-2883-4831-8212-CB147961D094}">
      <dgm:prSet/>
      <dgm:spPr/>
      <dgm:t>
        <a:bodyPr/>
        <a:lstStyle/>
        <a:p>
          <a:endParaRPr lang="en-US"/>
        </a:p>
      </dgm:t>
    </dgm:pt>
    <dgm:pt modelId="{EC93248E-8A24-4425-B43D-D3DDFEDA7CA2}">
      <dgm:prSet phldrT="[Text]"/>
      <dgm:spPr/>
      <dgm:t>
        <a:bodyPr/>
        <a:lstStyle/>
        <a:p>
          <a:r>
            <a:rPr lang="en-US" dirty="0"/>
            <a:t>Maintenance</a:t>
          </a:r>
        </a:p>
      </dgm:t>
    </dgm:pt>
    <dgm:pt modelId="{33C5A8A9-02F5-4A98-842E-405097EC66C9}" type="parTrans" cxnId="{3D6C2275-AA4D-45C3-B1A5-4C686C43383D}">
      <dgm:prSet/>
      <dgm:spPr/>
      <dgm:t>
        <a:bodyPr/>
        <a:lstStyle/>
        <a:p>
          <a:endParaRPr lang="en-US"/>
        </a:p>
      </dgm:t>
    </dgm:pt>
    <dgm:pt modelId="{0B855F1F-1B5A-4FC2-B881-10156F91C8B9}" type="sibTrans" cxnId="{3D6C2275-AA4D-45C3-B1A5-4C686C43383D}">
      <dgm:prSet/>
      <dgm:spPr/>
      <dgm:t>
        <a:bodyPr/>
        <a:lstStyle/>
        <a:p>
          <a:endParaRPr lang="en-US"/>
        </a:p>
      </dgm:t>
    </dgm:pt>
    <dgm:pt modelId="{6BB17D62-E51A-4DED-82F8-75440071DFD0}">
      <dgm:prSet phldrT="[Text]"/>
      <dgm:spPr>
        <a:solidFill>
          <a:schemeClr val="tx2">
            <a:lumMod val="20000"/>
            <a:lumOff val="80000"/>
          </a:schemeClr>
        </a:solidFill>
      </dgm:spPr>
      <dgm:t>
        <a:bodyPr/>
        <a:lstStyle/>
        <a:p>
          <a:r>
            <a:rPr lang="en-US" dirty="0"/>
            <a:t>Discussion</a:t>
          </a:r>
        </a:p>
      </dgm:t>
    </dgm:pt>
    <dgm:pt modelId="{77CDF7B1-6D8D-4EE8-B2CC-D543B3FA27D4}" type="parTrans" cxnId="{88C1E948-F4F5-4F02-8231-88C2EBA692A9}">
      <dgm:prSet/>
      <dgm:spPr/>
      <dgm:t>
        <a:bodyPr/>
        <a:lstStyle/>
        <a:p>
          <a:endParaRPr lang="en-US"/>
        </a:p>
      </dgm:t>
    </dgm:pt>
    <dgm:pt modelId="{AB1B6F55-A6A2-45D3-BA18-92814F07B06C}" type="sibTrans" cxnId="{88C1E948-F4F5-4F02-8231-88C2EBA692A9}">
      <dgm:prSet/>
      <dgm:spPr/>
      <dgm:t>
        <a:bodyPr/>
        <a:lstStyle/>
        <a:p>
          <a:endParaRPr lang="en-US"/>
        </a:p>
      </dgm:t>
    </dgm:pt>
    <dgm:pt modelId="{805B6D13-761E-454A-A521-6AACFB66F843}" type="pres">
      <dgm:prSet presAssocID="{DA9F7629-F5AF-4253-B1DC-3A8A2D6F065E}" presName="diagram" presStyleCnt="0">
        <dgm:presLayoutVars>
          <dgm:chPref val="1"/>
          <dgm:dir/>
          <dgm:animOne val="branch"/>
          <dgm:animLvl val="lvl"/>
          <dgm:resizeHandles/>
        </dgm:presLayoutVars>
      </dgm:prSet>
      <dgm:spPr/>
    </dgm:pt>
    <dgm:pt modelId="{0C95C180-A27C-4C93-93F9-B6F0E8DCAB8E}" type="pres">
      <dgm:prSet presAssocID="{05EF283C-BBDE-468C-936C-716ADE8111FB}" presName="root" presStyleCnt="0"/>
      <dgm:spPr/>
    </dgm:pt>
    <dgm:pt modelId="{96C1C787-80C5-43E1-9871-5A513BE5BFBB}" type="pres">
      <dgm:prSet presAssocID="{05EF283C-BBDE-468C-936C-716ADE8111FB}" presName="rootComposite" presStyleCnt="0"/>
      <dgm:spPr/>
    </dgm:pt>
    <dgm:pt modelId="{6F342F24-3292-410F-9C69-2F9CBC2B019A}" type="pres">
      <dgm:prSet presAssocID="{05EF283C-BBDE-468C-936C-716ADE8111FB}" presName="rootText" presStyleLbl="node1" presStyleIdx="0" presStyleCnt="3"/>
      <dgm:spPr/>
    </dgm:pt>
    <dgm:pt modelId="{14C129F1-5FA2-4F55-8A50-B35137013C89}" type="pres">
      <dgm:prSet presAssocID="{05EF283C-BBDE-468C-936C-716ADE8111FB}" presName="rootConnector" presStyleLbl="node1" presStyleIdx="0" presStyleCnt="3"/>
      <dgm:spPr/>
    </dgm:pt>
    <dgm:pt modelId="{A2DD3501-4D37-421D-B6CA-A57CCA0FCA14}" type="pres">
      <dgm:prSet presAssocID="{05EF283C-BBDE-468C-936C-716ADE8111FB}" presName="childShape" presStyleCnt="0"/>
      <dgm:spPr/>
    </dgm:pt>
    <dgm:pt modelId="{6443919E-1C04-45E8-A896-B82110793261}" type="pres">
      <dgm:prSet presAssocID="{A3AEAF25-0926-4B69-B77C-67BEECCAEFB7}" presName="Name13" presStyleLbl="parChTrans1D2" presStyleIdx="0" presStyleCnt="4"/>
      <dgm:spPr/>
    </dgm:pt>
    <dgm:pt modelId="{BD7B7167-74A4-4B74-86DE-2691B469C301}" type="pres">
      <dgm:prSet presAssocID="{64EB3DF7-6F01-4117-AA42-80354D4D1D91}" presName="childText" presStyleLbl="bgAcc1" presStyleIdx="0" presStyleCnt="4">
        <dgm:presLayoutVars>
          <dgm:bulletEnabled val="1"/>
        </dgm:presLayoutVars>
      </dgm:prSet>
      <dgm:spPr/>
    </dgm:pt>
    <dgm:pt modelId="{DB552A87-B3A4-493C-8614-9A6DE6E5C991}" type="pres">
      <dgm:prSet presAssocID="{E3DB99B8-BE00-4E48-9B5A-1ACCD2B0563B}" presName="Name13" presStyleLbl="parChTrans1D2" presStyleIdx="1" presStyleCnt="4"/>
      <dgm:spPr/>
    </dgm:pt>
    <dgm:pt modelId="{7C48F023-2F1B-435E-8BCD-4B2F8F6BF768}" type="pres">
      <dgm:prSet presAssocID="{B119EA0E-ABF6-43DE-B53A-72A7BBB2E9D0}" presName="childText" presStyleLbl="bgAcc1" presStyleIdx="1" presStyleCnt="4">
        <dgm:presLayoutVars>
          <dgm:bulletEnabled val="1"/>
        </dgm:presLayoutVars>
      </dgm:prSet>
      <dgm:spPr/>
    </dgm:pt>
    <dgm:pt modelId="{C0EDFAD7-66CA-4A67-9815-F6EF069BC02D}" type="pres">
      <dgm:prSet presAssocID="{EB34117E-0EBE-4E62-ABC2-3E0D20F7DF0C}" presName="root" presStyleCnt="0"/>
      <dgm:spPr/>
    </dgm:pt>
    <dgm:pt modelId="{53AB639B-E168-4727-B41E-5C66296D8A58}" type="pres">
      <dgm:prSet presAssocID="{EB34117E-0EBE-4E62-ABC2-3E0D20F7DF0C}" presName="rootComposite" presStyleCnt="0"/>
      <dgm:spPr/>
    </dgm:pt>
    <dgm:pt modelId="{90E65135-32F0-482F-A67C-F6E2CF1213FD}" type="pres">
      <dgm:prSet presAssocID="{EB34117E-0EBE-4E62-ABC2-3E0D20F7DF0C}" presName="rootText" presStyleLbl="node1" presStyleIdx="1" presStyleCnt="3"/>
      <dgm:spPr/>
    </dgm:pt>
    <dgm:pt modelId="{DE3F2628-C748-4B04-B122-9A0B6B853B53}" type="pres">
      <dgm:prSet presAssocID="{EB34117E-0EBE-4E62-ABC2-3E0D20F7DF0C}" presName="rootConnector" presStyleLbl="node1" presStyleIdx="1" presStyleCnt="3"/>
      <dgm:spPr/>
    </dgm:pt>
    <dgm:pt modelId="{1C2B941D-1D4C-4532-ADED-F825C7C7CAD2}" type="pres">
      <dgm:prSet presAssocID="{EB34117E-0EBE-4E62-ABC2-3E0D20F7DF0C}" presName="childShape" presStyleCnt="0"/>
      <dgm:spPr/>
    </dgm:pt>
    <dgm:pt modelId="{E2959EA7-6B52-4714-B191-B23BF6D6E6E5}" type="pres">
      <dgm:prSet presAssocID="{421B581C-8422-4D84-8047-9A344EE9A016}" presName="Name13" presStyleLbl="parChTrans1D2" presStyleIdx="2" presStyleCnt="4"/>
      <dgm:spPr/>
    </dgm:pt>
    <dgm:pt modelId="{D818E2F5-33F1-43B1-B1D3-A599DF10F3DF}" type="pres">
      <dgm:prSet presAssocID="{1C283A92-ABA0-49B1-AD34-ABE8F1E2C826}" presName="childText" presStyleLbl="bgAcc1" presStyleIdx="2" presStyleCnt="4" custScaleY="127372">
        <dgm:presLayoutVars>
          <dgm:bulletEnabled val="1"/>
        </dgm:presLayoutVars>
      </dgm:prSet>
      <dgm:spPr/>
    </dgm:pt>
    <dgm:pt modelId="{AF6E7D96-ADCD-4A55-92AD-21FF5DEEFFD7}" type="pres">
      <dgm:prSet presAssocID="{1C62ABC6-B356-44EB-BB20-579AAC5CCF98}" presName="Name13" presStyleLbl="parChTrans1D2" presStyleIdx="3" presStyleCnt="4"/>
      <dgm:spPr/>
    </dgm:pt>
    <dgm:pt modelId="{E020F808-F79C-4499-9F89-AF920471DA83}" type="pres">
      <dgm:prSet presAssocID="{3D0CDAFC-EE83-4643-A2BD-DA9920D7922B}" presName="childText" presStyleLbl="bgAcc1" presStyleIdx="3" presStyleCnt="4" custScaleY="69688">
        <dgm:presLayoutVars>
          <dgm:bulletEnabled val="1"/>
        </dgm:presLayoutVars>
      </dgm:prSet>
      <dgm:spPr/>
    </dgm:pt>
    <dgm:pt modelId="{2CDCFE3E-1D52-4B15-9B2B-D4A41B574517}" type="pres">
      <dgm:prSet presAssocID="{6BB17D62-E51A-4DED-82F8-75440071DFD0}" presName="root" presStyleCnt="0"/>
      <dgm:spPr/>
    </dgm:pt>
    <dgm:pt modelId="{B9503466-FBD2-4C2D-BAAF-241609EA6E33}" type="pres">
      <dgm:prSet presAssocID="{6BB17D62-E51A-4DED-82F8-75440071DFD0}" presName="rootComposite" presStyleCnt="0"/>
      <dgm:spPr/>
    </dgm:pt>
    <dgm:pt modelId="{0528EEAF-B5C5-4B59-AC4A-A6967A4419C4}" type="pres">
      <dgm:prSet presAssocID="{6BB17D62-E51A-4DED-82F8-75440071DFD0}" presName="rootText" presStyleLbl="node1" presStyleIdx="2" presStyleCnt="3"/>
      <dgm:spPr/>
    </dgm:pt>
    <dgm:pt modelId="{21D01DDA-FAA0-407D-9C5E-A4BB568EF84F}" type="pres">
      <dgm:prSet presAssocID="{6BB17D62-E51A-4DED-82F8-75440071DFD0}" presName="rootConnector" presStyleLbl="node1" presStyleIdx="2" presStyleCnt="3"/>
      <dgm:spPr/>
    </dgm:pt>
    <dgm:pt modelId="{9228A66E-5ADD-4835-88B6-3F208508E252}" type="pres">
      <dgm:prSet presAssocID="{6BB17D62-E51A-4DED-82F8-75440071DFD0}" presName="childShape" presStyleCnt="0"/>
      <dgm:spPr/>
    </dgm:pt>
  </dgm:ptLst>
  <dgm:cxnLst>
    <dgm:cxn modelId="{03474900-8B71-4DE4-B05C-0E2FDDC9996E}" type="presOf" srcId="{64EB3DF7-6F01-4117-AA42-80354D4D1D91}" destId="{BD7B7167-74A4-4B74-86DE-2691B469C301}" srcOrd="0" destOrd="0" presId="urn:microsoft.com/office/officeart/2005/8/layout/hierarchy3"/>
    <dgm:cxn modelId="{1F7AE507-46B2-4BED-B990-E97A9A5CED33}" type="presOf" srcId="{05EF283C-BBDE-468C-936C-716ADE8111FB}" destId="{14C129F1-5FA2-4F55-8A50-B35137013C89}" srcOrd="1" destOrd="0" presId="urn:microsoft.com/office/officeart/2005/8/layout/hierarchy3"/>
    <dgm:cxn modelId="{C07E8E09-CA7B-4EE0-B2E7-BC0D96F7565C}" srcId="{EB34117E-0EBE-4E62-ABC2-3E0D20F7DF0C}" destId="{3D0CDAFC-EE83-4643-A2BD-DA9920D7922B}" srcOrd="1" destOrd="0" parTransId="{1C62ABC6-B356-44EB-BB20-579AAC5CCF98}" sibTransId="{894864DA-1620-4BE1-84B0-66C998D58ECB}"/>
    <dgm:cxn modelId="{D02A7A12-6357-4320-B9F9-BE7A296F70EB}" type="presOf" srcId="{B119EA0E-ABF6-43DE-B53A-72A7BBB2E9D0}" destId="{7C48F023-2F1B-435E-8BCD-4B2F8F6BF768}" srcOrd="0" destOrd="0" presId="urn:microsoft.com/office/officeart/2005/8/layout/hierarchy3"/>
    <dgm:cxn modelId="{6BC40F18-DBAC-472C-BFA0-426E19024EE8}" type="presOf" srcId="{EB34117E-0EBE-4E62-ABC2-3E0D20F7DF0C}" destId="{DE3F2628-C748-4B04-B122-9A0B6B853B53}" srcOrd="1" destOrd="0" presId="urn:microsoft.com/office/officeart/2005/8/layout/hierarchy3"/>
    <dgm:cxn modelId="{947D2B1C-6C36-4C51-A00C-CFDB8BAECF69}" type="presOf" srcId="{6BB17D62-E51A-4DED-82F8-75440071DFD0}" destId="{0528EEAF-B5C5-4B59-AC4A-A6967A4419C4}" srcOrd="0" destOrd="0" presId="urn:microsoft.com/office/officeart/2005/8/layout/hierarchy3"/>
    <dgm:cxn modelId="{C2A1401C-4532-4628-A710-50D97F05F93D}" type="presOf" srcId="{3D0CDAFC-EE83-4643-A2BD-DA9920D7922B}" destId="{E020F808-F79C-4499-9F89-AF920471DA83}" srcOrd="0" destOrd="0" presId="urn:microsoft.com/office/officeart/2005/8/layout/hierarchy3"/>
    <dgm:cxn modelId="{8F33A722-A137-4A80-9798-2C6B5ECB96BF}" type="presOf" srcId="{DA9F7629-F5AF-4253-B1DC-3A8A2D6F065E}" destId="{805B6D13-761E-454A-A521-6AACFB66F843}" srcOrd="0" destOrd="0" presId="urn:microsoft.com/office/officeart/2005/8/layout/hierarchy3"/>
    <dgm:cxn modelId="{8199A827-2883-4831-8212-CB147961D094}" srcId="{1C283A92-ABA0-49B1-AD34-ABE8F1E2C826}" destId="{7952928E-DE0C-49DB-9F91-BE9E3659326A}" srcOrd="2" destOrd="0" parTransId="{E94E136B-FEF7-439E-A5DE-65D81C606C61}" sibTransId="{76D65D59-6B81-40BF-9971-4262B1A6B89C}"/>
    <dgm:cxn modelId="{EB20D62E-7BAF-43C2-83B3-419DB439BE81}" srcId="{EB34117E-0EBE-4E62-ABC2-3E0D20F7DF0C}" destId="{1C283A92-ABA0-49B1-AD34-ABE8F1E2C826}" srcOrd="0" destOrd="0" parTransId="{421B581C-8422-4D84-8047-9A344EE9A016}" sibTransId="{A1EDC440-6434-44FC-9E68-83F3D1F49FD5}"/>
    <dgm:cxn modelId="{785EC02F-2226-4BD0-BAAE-0978B7615DE3}" type="presOf" srcId="{EB34117E-0EBE-4E62-ABC2-3E0D20F7DF0C}" destId="{90E65135-32F0-482F-A67C-F6E2CF1213FD}" srcOrd="0" destOrd="0" presId="urn:microsoft.com/office/officeart/2005/8/layout/hierarchy3"/>
    <dgm:cxn modelId="{D096C331-E219-473A-B2E0-CEC0E5B0F9D1}" type="presOf" srcId="{421B581C-8422-4D84-8047-9A344EE9A016}" destId="{E2959EA7-6B52-4714-B191-B23BF6D6E6E5}" srcOrd="0" destOrd="0" presId="urn:microsoft.com/office/officeart/2005/8/layout/hierarchy3"/>
    <dgm:cxn modelId="{CD193238-A485-41DE-BB6E-8A5865DA3504}" type="presOf" srcId="{05EF283C-BBDE-468C-936C-716ADE8111FB}" destId="{6F342F24-3292-410F-9C69-2F9CBC2B019A}" srcOrd="0" destOrd="0" presId="urn:microsoft.com/office/officeart/2005/8/layout/hierarchy3"/>
    <dgm:cxn modelId="{14C97042-6FEA-4F48-88B7-0B7D805EAB6A}" srcId="{05EF283C-BBDE-468C-936C-716ADE8111FB}" destId="{64EB3DF7-6F01-4117-AA42-80354D4D1D91}" srcOrd="0" destOrd="0" parTransId="{A3AEAF25-0926-4B69-B77C-67BEECCAEFB7}" sibTransId="{FCBFD870-FD2F-4B51-96CA-1E4DE0F23AA9}"/>
    <dgm:cxn modelId="{EE93DF44-6348-43DA-91D2-8789BBDCEDB6}" srcId="{05EF283C-BBDE-468C-936C-716ADE8111FB}" destId="{B119EA0E-ABF6-43DE-B53A-72A7BBB2E9D0}" srcOrd="1" destOrd="0" parTransId="{E3DB99B8-BE00-4E48-9B5A-1ACCD2B0563B}" sibTransId="{541D9185-4B0A-493E-8BF4-CA0AF8348144}"/>
    <dgm:cxn modelId="{88C1E948-F4F5-4F02-8231-88C2EBA692A9}" srcId="{DA9F7629-F5AF-4253-B1DC-3A8A2D6F065E}" destId="{6BB17D62-E51A-4DED-82F8-75440071DFD0}" srcOrd="2" destOrd="0" parTransId="{77CDF7B1-6D8D-4EE8-B2CC-D543B3FA27D4}" sibTransId="{AB1B6F55-A6A2-45D3-BA18-92814F07B06C}"/>
    <dgm:cxn modelId="{51DC6B71-77B7-49DA-8787-001ED5000312}" type="presOf" srcId="{1C283A92-ABA0-49B1-AD34-ABE8F1E2C826}" destId="{D818E2F5-33F1-43B1-B1D3-A599DF10F3DF}" srcOrd="0" destOrd="0" presId="urn:microsoft.com/office/officeart/2005/8/layout/hierarchy3"/>
    <dgm:cxn modelId="{AD165251-D87F-4A52-8959-B5115C0153DD}" srcId="{1C283A92-ABA0-49B1-AD34-ABE8F1E2C826}" destId="{433A9111-5BCD-4C4B-BF55-82CB2802B9A7}" srcOrd="0" destOrd="0" parTransId="{937906FF-D692-4CDB-A652-AEA91152AF10}" sibTransId="{890C342A-333F-4A18-BFA0-54F57690EFF3}"/>
    <dgm:cxn modelId="{3D6C2275-AA4D-45C3-B1A5-4C686C43383D}" srcId="{1C283A92-ABA0-49B1-AD34-ABE8F1E2C826}" destId="{EC93248E-8A24-4425-B43D-D3DDFEDA7CA2}" srcOrd="3" destOrd="0" parTransId="{33C5A8A9-02F5-4A98-842E-405097EC66C9}" sibTransId="{0B855F1F-1B5A-4FC2-B881-10156F91C8B9}"/>
    <dgm:cxn modelId="{FDEDF058-AF2B-4227-AED8-4D6085595713}" type="presOf" srcId="{6BB17D62-E51A-4DED-82F8-75440071DFD0}" destId="{21D01DDA-FAA0-407D-9C5E-A4BB568EF84F}" srcOrd="1" destOrd="0" presId="urn:microsoft.com/office/officeart/2005/8/layout/hierarchy3"/>
    <dgm:cxn modelId="{1EBDE67D-CC1B-4FF2-AE71-710AC55296DE}" srcId="{DA9F7629-F5AF-4253-B1DC-3A8A2D6F065E}" destId="{EB34117E-0EBE-4E62-ABC2-3E0D20F7DF0C}" srcOrd="1" destOrd="0" parTransId="{D6048CA5-3B4A-48E2-817F-7B3A3365F985}" sibTransId="{B386EC4D-2FC3-4DA9-B624-C3176D87A906}"/>
    <dgm:cxn modelId="{8DBE1B8A-7E74-4D2D-B44B-D20FA76EC08C}" type="presOf" srcId="{1C62ABC6-B356-44EB-BB20-579AAC5CCF98}" destId="{AF6E7D96-ADCD-4A55-92AD-21FF5DEEFFD7}" srcOrd="0" destOrd="0" presId="urn:microsoft.com/office/officeart/2005/8/layout/hierarchy3"/>
    <dgm:cxn modelId="{CEA5FE8C-4436-4805-A853-3B8BCB414F67}" srcId="{DA9F7629-F5AF-4253-B1DC-3A8A2D6F065E}" destId="{05EF283C-BBDE-468C-936C-716ADE8111FB}" srcOrd="0" destOrd="0" parTransId="{3630AB3A-ABAF-437A-8F20-5A5CADAB8EB1}" sibTransId="{E6D33F5D-A097-4E57-AC89-4BFE5F5C30BD}"/>
    <dgm:cxn modelId="{40FB3A91-853B-4218-8382-30E38D00EA9E}" type="presOf" srcId="{EC93248E-8A24-4425-B43D-D3DDFEDA7CA2}" destId="{D818E2F5-33F1-43B1-B1D3-A599DF10F3DF}" srcOrd="0" destOrd="4" presId="urn:microsoft.com/office/officeart/2005/8/layout/hierarchy3"/>
    <dgm:cxn modelId="{8D8C1CAD-71B5-42D9-AB56-7766722C610D}" type="presOf" srcId="{7952928E-DE0C-49DB-9F91-BE9E3659326A}" destId="{D818E2F5-33F1-43B1-B1D3-A599DF10F3DF}" srcOrd="0" destOrd="3" presId="urn:microsoft.com/office/officeart/2005/8/layout/hierarchy3"/>
    <dgm:cxn modelId="{E636B4B5-4568-43CA-9D56-4CD6B7DAEFA6}" type="presOf" srcId="{A3AEAF25-0926-4B69-B77C-67BEECCAEFB7}" destId="{6443919E-1C04-45E8-A896-B82110793261}" srcOrd="0" destOrd="0" presId="urn:microsoft.com/office/officeart/2005/8/layout/hierarchy3"/>
    <dgm:cxn modelId="{0F58BDD3-BC88-410B-B3F1-0CB044B8A1CD}" type="presOf" srcId="{E3DB99B8-BE00-4E48-9B5A-1ACCD2B0563B}" destId="{DB552A87-B3A4-493C-8614-9A6DE6E5C991}" srcOrd="0" destOrd="0" presId="urn:microsoft.com/office/officeart/2005/8/layout/hierarchy3"/>
    <dgm:cxn modelId="{17CB8EDB-883D-403C-8FC6-C93F7E1D5657}" type="presOf" srcId="{91CC4DC9-9889-4561-8EDE-409CF5F0BD90}" destId="{D818E2F5-33F1-43B1-B1D3-A599DF10F3DF}" srcOrd="0" destOrd="2" presId="urn:microsoft.com/office/officeart/2005/8/layout/hierarchy3"/>
    <dgm:cxn modelId="{C1B67AEB-E215-4E24-9B0E-B3ABAE96293E}" srcId="{1C283A92-ABA0-49B1-AD34-ABE8F1E2C826}" destId="{91CC4DC9-9889-4561-8EDE-409CF5F0BD90}" srcOrd="1" destOrd="0" parTransId="{BFEA014F-50B6-4264-AC9F-9A185C311DD3}" sibTransId="{E835142E-4080-4EA8-BD93-4E9FF1FA96A5}"/>
    <dgm:cxn modelId="{DA2368FB-E729-4D6C-9EE4-2623AB757516}" type="presOf" srcId="{433A9111-5BCD-4C4B-BF55-82CB2802B9A7}" destId="{D818E2F5-33F1-43B1-B1D3-A599DF10F3DF}" srcOrd="0" destOrd="1" presId="urn:microsoft.com/office/officeart/2005/8/layout/hierarchy3"/>
    <dgm:cxn modelId="{8A96BC0F-E528-4EE9-AFE6-BC344EAA573C}" type="presParOf" srcId="{805B6D13-761E-454A-A521-6AACFB66F843}" destId="{0C95C180-A27C-4C93-93F9-B6F0E8DCAB8E}" srcOrd="0" destOrd="0" presId="urn:microsoft.com/office/officeart/2005/8/layout/hierarchy3"/>
    <dgm:cxn modelId="{7E0373FA-830E-465B-A558-E89BBA9488EC}" type="presParOf" srcId="{0C95C180-A27C-4C93-93F9-B6F0E8DCAB8E}" destId="{96C1C787-80C5-43E1-9871-5A513BE5BFBB}" srcOrd="0" destOrd="0" presId="urn:microsoft.com/office/officeart/2005/8/layout/hierarchy3"/>
    <dgm:cxn modelId="{8AF405C8-3EB6-4951-86FE-5F427A649F52}" type="presParOf" srcId="{96C1C787-80C5-43E1-9871-5A513BE5BFBB}" destId="{6F342F24-3292-410F-9C69-2F9CBC2B019A}" srcOrd="0" destOrd="0" presId="urn:microsoft.com/office/officeart/2005/8/layout/hierarchy3"/>
    <dgm:cxn modelId="{39A3433F-1EAA-4264-9CE8-04C852764C4B}" type="presParOf" srcId="{96C1C787-80C5-43E1-9871-5A513BE5BFBB}" destId="{14C129F1-5FA2-4F55-8A50-B35137013C89}" srcOrd="1" destOrd="0" presId="urn:microsoft.com/office/officeart/2005/8/layout/hierarchy3"/>
    <dgm:cxn modelId="{92B5EEB0-0597-4AAA-9115-6FF65C2EF870}" type="presParOf" srcId="{0C95C180-A27C-4C93-93F9-B6F0E8DCAB8E}" destId="{A2DD3501-4D37-421D-B6CA-A57CCA0FCA14}" srcOrd="1" destOrd="0" presId="urn:microsoft.com/office/officeart/2005/8/layout/hierarchy3"/>
    <dgm:cxn modelId="{11790113-78BF-40BD-8381-125B47FB359C}" type="presParOf" srcId="{A2DD3501-4D37-421D-B6CA-A57CCA0FCA14}" destId="{6443919E-1C04-45E8-A896-B82110793261}" srcOrd="0" destOrd="0" presId="urn:microsoft.com/office/officeart/2005/8/layout/hierarchy3"/>
    <dgm:cxn modelId="{46BC1CE6-E84D-4BBF-9E28-FF0D1C562374}" type="presParOf" srcId="{A2DD3501-4D37-421D-B6CA-A57CCA0FCA14}" destId="{BD7B7167-74A4-4B74-86DE-2691B469C301}" srcOrd="1" destOrd="0" presId="urn:microsoft.com/office/officeart/2005/8/layout/hierarchy3"/>
    <dgm:cxn modelId="{8029EB97-60CB-48A4-B2B6-58668F5E3E88}" type="presParOf" srcId="{A2DD3501-4D37-421D-B6CA-A57CCA0FCA14}" destId="{DB552A87-B3A4-493C-8614-9A6DE6E5C991}" srcOrd="2" destOrd="0" presId="urn:microsoft.com/office/officeart/2005/8/layout/hierarchy3"/>
    <dgm:cxn modelId="{3FE5F399-827C-44D0-AEDB-786248C7EE9C}" type="presParOf" srcId="{A2DD3501-4D37-421D-B6CA-A57CCA0FCA14}" destId="{7C48F023-2F1B-435E-8BCD-4B2F8F6BF768}" srcOrd="3" destOrd="0" presId="urn:microsoft.com/office/officeart/2005/8/layout/hierarchy3"/>
    <dgm:cxn modelId="{E2492F7A-8741-4959-8DEC-92E0E9063D90}" type="presParOf" srcId="{805B6D13-761E-454A-A521-6AACFB66F843}" destId="{C0EDFAD7-66CA-4A67-9815-F6EF069BC02D}" srcOrd="1" destOrd="0" presId="urn:microsoft.com/office/officeart/2005/8/layout/hierarchy3"/>
    <dgm:cxn modelId="{01FFAE6A-1B8E-4DD0-88FF-6D418327D6FB}" type="presParOf" srcId="{C0EDFAD7-66CA-4A67-9815-F6EF069BC02D}" destId="{53AB639B-E168-4727-B41E-5C66296D8A58}" srcOrd="0" destOrd="0" presId="urn:microsoft.com/office/officeart/2005/8/layout/hierarchy3"/>
    <dgm:cxn modelId="{4E958160-D90D-4940-AF3D-8E15F6349381}" type="presParOf" srcId="{53AB639B-E168-4727-B41E-5C66296D8A58}" destId="{90E65135-32F0-482F-A67C-F6E2CF1213FD}" srcOrd="0" destOrd="0" presId="urn:microsoft.com/office/officeart/2005/8/layout/hierarchy3"/>
    <dgm:cxn modelId="{7E2A374B-5005-4E53-9C82-02DFCC803826}" type="presParOf" srcId="{53AB639B-E168-4727-B41E-5C66296D8A58}" destId="{DE3F2628-C748-4B04-B122-9A0B6B853B53}" srcOrd="1" destOrd="0" presId="urn:microsoft.com/office/officeart/2005/8/layout/hierarchy3"/>
    <dgm:cxn modelId="{DF2B7EF0-CF77-4C97-A917-1FECE91FD677}" type="presParOf" srcId="{C0EDFAD7-66CA-4A67-9815-F6EF069BC02D}" destId="{1C2B941D-1D4C-4532-ADED-F825C7C7CAD2}" srcOrd="1" destOrd="0" presId="urn:microsoft.com/office/officeart/2005/8/layout/hierarchy3"/>
    <dgm:cxn modelId="{5F9DFB41-8471-4DB8-B23E-98F8AB708BE0}" type="presParOf" srcId="{1C2B941D-1D4C-4532-ADED-F825C7C7CAD2}" destId="{E2959EA7-6B52-4714-B191-B23BF6D6E6E5}" srcOrd="0" destOrd="0" presId="urn:microsoft.com/office/officeart/2005/8/layout/hierarchy3"/>
    <dgm:cxn modelId="{E066B354-0F21-485A-8CC5-88233E806293}" type="presParOf" srcId="{1C2B941D-1D4C-4532-ADED-F825C7C7CAD2}" destId="{D818E2F5-33F1-43B1-B1D3-A599DF10F3DF}" srcOrd="1" destOrd="0" presId="urn:microsoft.com/office/officeart/2005/8/layout/hierarchy3"/>
    <dgm:cxn modelId="{4C89D610-8950-420B-B4C2-4EC1108C349F}" type="presParOf" srcId="{1C2B941D-1D4C-4532-ADED-F825C7C7CAD2}" destId="{AF6E7D96-ADCD-4A55-92AD-21FF5DEEFFD7}" srcOrd="2" destOrd="0" presId="urn:microsoft.com/office/officeart/2005/8/layout/hierarchy3"/>
    <dgm:cxn modelId="{B6B5CD0F-5F8C-411F-901D-A21047769923}" type="presParOf" srcId="{1C2B941D-1D4C-4532-ADED-F825C7C7CAD2}" destId="{E020F808-F79C-4499-9F89-AF920471DA83}" srcOrd="3" destOrd="0" presId="urn:microsoft.com/office/officeart/2005/8/layout/hierarchy3"/>
    <dgm:cxn modelId="{B6C70842-1589-4A48-8C89-18C60287F52A}" type="presParOf" srcId="{805B6D13-761E-454A-A521-6AACFB66F843}" destId="{2CDCFE3E-1D52-4B15-9B2B-D4A41B574517}" srcOrd="2" destOrd="0" presId="urn:microsoft.com/office/officeart/2005/8/layout/hierarchy3"/>
    <dgm:cxn modelId="{24C18FC0-21E7-4672-87C5-1BD217FD0C7C}" type="presParOf" srcId="{2CDCFE3E-1D52-4B15-9B2B-D4A41B574517}" destId="{B9503466-FBD2-4C2D-BAAF-241609EA6E33}" srcOrd="0" destOrd="0" presId="urn:microsoft.com/office/officeart/2005/8/layout/hierarchy3"/>
    <dgm:cxn modelId="{34B3096E-3B86-4B12-A23E-CB883145948A}" type="presParOf" srcId="{B9503466-FBD2-4C2D-BAAF-241609EA6E33}" destId="{0528EEAF-B5C5-4B59-AC4A-A6967A4419C4}" srcOrd="0" destOrd="0" presId="urn:microsoft.com/office/officeart/2005/8/layout/hierarchy3"/>
    <dgm:cxn modelId="{B33CCF9C-5913-4D2B-A1D6-C71A87FB1A44}" type="presParOf" srcId="{B9503466-FBD2-4C2D-BAAF-241609EA6E33}" destId="{21D01DDA-FAA0-407D-9C5E-A4BB568EF84F}" srcOrd="1" destOrd="0" presId="urn:microsoft.com/office/officeart/2005/8/layout/hierarchy3"/>
    <dgm:cxn modelId="{203351A9-4A89-4C56-A986-8C15CA12BA9F}" type="presParOf" srcId="{2CDCFE3E-1D52-4B15-9B2B-D4A41B574517}" destId="{9228A66E-5ADD-4835-88B6-3F208508E252}"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83C946B-F648-45BD-A7AF-7D397ACF09D9}" type="doc">
      <dgm:prSet loTypeId="urn:microsoft.com/office/officeart/2005/8/layout/lProcess2" loCatId="list" qsTypeId="urn:microsoft.com/office/officeart/2005/8/quickstyle/simple4" qsCatId="simple" csTypeId="urn:microsoft.com/office/officeart/2005/8/colors/accent0_3" csCatId="mainScheme" phldr="1"/>
      <dgm:spPr/>
    </dgm:pt>
    <dgm:pt modelId="{42F13BF1-A9D2-45F2-B2C3-3D94A253ADDA}">
      <dgm:prSet phldrT="[Text]" custT="1"/>
      <dgm:spPr/>
      <dgm:t>
        <a:bodyPr/>
        <a:lstStyle/>
        <a:p>
          <a:r>
            <a:rPr lang="en-US" sz="2400" b="0" dirty="0"/>
            <a:t>Shipboard</a:t>
          </a:r>
        </a:p>
      </dgm:t>
    </dgm:pt>
    <dgm:pt modelId="{FD768FE5-9872-4182-A072-A028F2E37FCA}" type="parTrans" cxnId="{17B9F892-4412-473D-ACD4-3CE0EE780358}">
      <dgm:prSet/>
      <dgm:spPr/>
      <dgm:t>
        <a:bodyPr/>
        <a:lstStyle/>
        <a:p>
          <a:endParaRPr lang="en-US"/>
        </a:p>
      </dgm:t>
    </dgm:pt>
    <dgm:pt modelId="{7DBAA284-0977-4E8B-A37C-1C86F50D293F}" type="sibTrans" cxnId="{17B9F892-4412-473D-ACD4-3CE0EE780358}">
      <dgm:prSet/>
      <dgm:spPr/>
      <dgm:t>
        <a:bodyPr/>
        <a:lstStyle/>
        <a:p>
          <a:endParaRPr lang="en-US"/>
        </a:p>
      </dgm:t>
    </dgm:pt>
    <dgm:pt modelId="{3AFC23A8-B7DC-47C9-A815-729BB0A50CA4}">
      <dgm:prSet phldrT="[Text]" custT="1"/>
      <dgm:spPr/>
      <dgm:t>
        <a:bodyPr/>
        <a:lstStyle/>
        <a:p>
          <a:r>
            <a:rPr lang="en-US" sz="2400" b="0" dirty="0"/>
            <a:t>Target Customers</a:t>
          </a:r>
        </a:p>
      </dgm:t>
    </dgm:pt>
    <dgm:pt modelId="{AC153485-7787-4625-8608-796489F5AEA1}" type="parTrans" cxnId="{FCBAF1B0-4A88-44E7-9336-A9D85ABE2C6D}">
      <dgm:prSet/>
      <dgm:spPr/>
      <dgm:t>
        <a:bodyPr/>
        <a:lstStyle/>
        <a:p>
          <a:endParaRPr lang="en-US"/>
        </a:p>
      </dgm:t>
    </dgm:pt>
    <dgm:pt modelId="{9D6C17E0-8949-4A87-A8F8-5F71FB26647A}" type="sibTrans" cxnId="{FCBAF1B0-4A88-44E7-9336-A9D85ABE2C6D}">
      <dgm:prSet/>
      <dgm:spPr/>
      <dgm:t>
        <a:bodyPr/>
        <a:lstStyle/>
        <a:p>
          <a:endParaRPr lang="en-US"/>
        </a:p>
      </dgm:t>
    </dgm:pt>
    <dgm:pt modelId="{1F14855F-9679-435A-A99E-B4CB83011194}">
      <dgm:prSet phldrT="[Text]"/>
      <dgm:spPr/>
      <dgm:t>
        <a:bodyPr/>
        <a:lstStyle/>
        <a:p>
          <a:r>
            <a:rPr lang="en-US" b="0" dirty="0"/>
            <a:t>Overvoltage</a:t>
          </a:r>
        </a:p>
      </dgm:t>
    </dgm:pt>
    <dgm:pt modelId="{2BE23C5D-5D47-415C-8E96-A37E16C802FC}" type="parTrans" cxnId="{8A432D5E-4C5E-44BF-96D0-3780B50C77C2}">
      <dgm:prSet/>
      <dgm:spPr/>
      <dgm:t>
        <a:bodyPr/>
        <a:lstStyle/>
        <a:p>
          <a:endParaRPr lang="en-US"/>
        </a:p>
      </dgm:t>
    </dgm:pt>
    <dgm:pt modelId="{D8EEFFA0-E28D-467B-89A6-D90AC0870883}" type="sibTrans" cxnId="{8A432D5E-4C5E-44BF-96D0-3780B50C77C2}">
      <dgm:prSet/>
      <dgm:spPr/>
      <dgm:t>
        <a:bodyPr/>
        <a:lstStyle/>
        <a:p>
          <a:endParaRPr lang="en-US"/>
        </a:p>
      </dgm:t>
    </dgm:pt>
    <dgm:pt modelId="{8AD3D7F7-71C8-450F-B682-830CCC3CEECE}">
      <dgm:prSet phldrT="[Text]"/>
      <dgm:spPr/>
      <dgm:t>
        <a:bodyPr/>
        <a:lstStyle/>
        <a:p>
          <a:r>
            <a:rPr lang="en-US" b="0" dirty="0"/>
            <a:t>Common Bus</a:t>
          </a:r>
        </a:p>
      </dgm:t>
    </dgm:pt>
    <dgm:pt modelId="{C7E3E824-8D18-4A32-AFDA-B825B9A8710F}" type="parTrans" cxnId="{A38226E8-DD65-4400-A597-BD353D4C89EC}">
      <dgm:prSet/>
      <dgm:spPr/>
      <dgm:t>
        <a:bodyPr/>
        <a:lstStyle/>
        <a:p>
          <a:endParaRPr lang="en-US"/>
        </a:p>
      </dgm:t>
    </dgm:pt>
    <dgm:pt modelId="{B44E3D69-5CFF-48A2-865E-EEC18FB05505}" type="sibTrans" cxnId="{A38226E8-DD65-4400-A597-BD353D4C89EC}">
      <dgm:prSet/>
      <dgm:spPr/>
      <dgm:t>
        <a:bodyPr/>
        <a:lstStyle/>
        <a:p>
          <a:endParaRPr lang="en-US"/>
        </a:p>
      </dgm:t>
    </dgm:pt>
    <dgm:pt modelId="{E1FC241A-76C7-40A3-B6C7-EB1132323040}">
      <dgm:prSet phldrT="[Text]"/>
      <dgm:spPr/>
      <dgm:t>
        <a:bodyPr/>
        <a:lstStyle/>
        <a:p>
          <a:r>
            <a:rPr lang="en-US" b="0" dirty="0"/>
            <a:t>Maintenance</a:t>
          </a:r>
        </a:p>
      </dgm:t>
    </dgm:pt>
    <dgm:pt modelId="{172DC1F8-995E-4D23-88F0-D7171DF1BD05}" type="parTrans" cxnId="{F08BBC58-16F2-4DB6-B94A-A54EF4D8C141}">
      <dgm:prSet/>
      <dgm:spPr/>
      <dgm:t>
        <a:bodyPr/>
        <a:lstStyle/>
        <a:p>
          <a:endParaRPr lang="en-US"/>
        </a:p>
      </dgm:t>
    </dgm:pt>
    <dgm:pt modelId="{AB15CE71-59DF-4A87-A46D-325897EEA130}" type="sibTrans" cxnId="{F08BBC58-16F2-4DB6-B94A-A54EF4D8C141}">
      <dgm:prSet/>
      <dgm:spPr/>
      <dgm:t>
        <a:bodyPr/>
        <a:lstStyle/>
        <a:p>
          <a:endParaRPr lang="en-US"/>
        </a:p>
      </dgm:t>
    </dgm:pt>
    <dgm:pt modelId="{0DBA6BD1-B069-4521-96C3-1FAC96A3D5F8}">
      <dgm:prSet phldrT="[Text]" custT="1"/>
      <dgm:spPr/>
      <dgm:t>
        <a:bodyPr/>
        <a:lstStyle/>
        <a:p>
          <a:r>
            <a:rPr lang="en-US" sz="2400" b="1" dirty="0"/>
            <a:t>Solutions &amp; Applications</a:t>
          </a:r>
        </a:p>
      </dgm:t>
    </dgm:pt>
    <dgm:pt modelId="{A9F25F72-A8DB-4417-8FEB-DD69996ED9F1}" type="parTrans" cxnId="{66BA38A3-5F5C-4FAB-B994-0A31D8509EDE}">
      <dgm:prSet/>
      <dgm:spPr/>
      <dgm:t>
        <a:bodyPr/>
        <a:lstStyle/>
        <a:p>
          <a:endParaRPr lang="en-US"/>
        </a:p>
      </dgm:t>
    </dgm:pt>
    <dgm:pt modelId="{2F61C4E8-592D-4211-93D4-1C56350C9A9F}" type="sibTrans" cxnId="{66BA38A3-5F5C-4FAB-B994-0A31D8509EDE}">
      <dgm:prSet/>
      <dgm:spPr/>
      <dgm:t>
        <a:bodyPr/>
        <a:lstStyle/>
        <a:p>
          <a:endParaRPr lang="en-US"/>
        </a:p>
      </dgm:t>
    </dgm:pt>
    <dgm:pt modelId="{681A2126-C039-4ABD-A693-F9E6F8E6CFF4}">
      <dgm:prSet phldrT="[Text]"/>
      <dgm:spPr/>
      <dgm:t>
        <a:bodyPr/>
        <a:lstStyle/>
        <a:p>
          <a:r>
            <a:rPr lang="en-US" b="0" dirty="0" err="1"/>
            <a:t>Undervoltage</a:t>
          </a:r>
          <a:endParaRPr lang="en-US" b="0" dirty="0"/>
        </a:p>
      </dgm:t>
    </dgm:pt>
    <dgm:pt modelId="{CCE30E4D-6550-4558-ADF7-B5A354375DCD}" type="parTrans" cxnId="{FFDA671B-A103-44F2-8E58-1D9CA4C773A7}">
      <dgm:prSet/>
      <dgm:spPr/>
      <dgm:t>
        <a:bodyPr/>
        <a:lstStyle/>
        <a:p>
          <a:endParaRPr lang="en-US"/>
        </a:p>
      </dgm:t>
    </dgm:pt>
    <dgm:pt modelId="{B6985EAD-7D46-467D-83F7-02BBC8A58ED1}" type="sibTrans" cxnId="{FFDA671B-A103-44F2-8E58-1D9CA4C773A7}">
      <dgm:prSet/>
      <dgm:spPr/>
      <dgm:t>
        <a:bodyPr/>
        <a:lstStyle/>
        <a:p>
          <a:endParaRPr lang="en-US"/>
        </a:p>
      </dgm:t>
    </dgm:pt>
    <dgm:pt modelId="{1C54C8EC-B7B4-4F98-BA0D-CD63C4F0FD42}" type="pres">
      <dgm:prSet presAssocID="{983C946B-F648-45BD-A7AF-7D397ACF09D9}" presName="theList" presStyleCnt="0">
        <dgm:presLayoutVars>
          <dgm:dir/>
          <dgm:animLvl val="lvl"/>
          <dgm:resizeHandles val="exact"/>
        </dgm:presLayoutVars>
      </dgm:prSet>
      <dgm:spPr/>
    </dgm:pt>
    <dgm:pt modelId="{DF4ECA82-1A38-4C10-99F9-BF834FB623FA}" type="pres">
      <dgm:prSet presAssocID="{42F13BF1-A9D2-45F2-B2C3-3D94A253ADDA}" presName="compNode" presStyleCnt="0"/>
      <dgm:spPr/>
    </dgm:pt>
    <dgm:pt modelId="{E6EB4262-8321-4376-B81E-0DA8764FAC20}" type="pres">
      <dgm:prSet presAssocID="{42F13BF1-A9D2-45F2-B2C3-3D94A253ADDA}" presName="aNode" presStyleLbl="bgShp" presStyleIdx="0" presStyleCnt="3" custScaleX="115296" custLinFactNeighborX="-11789" custLinFactNeighborY="-262"/>
      <dgm:spPr/>
    </dgm:pt>
    <dgm:pt modelId="{EE8CB038-EBFC-48BF-860D-B7D2C651D8FF}" type="pres">
      <dgm:prSet presAssocID="{42F13BF1-A9D2-45F2-B2C3-3D94A253ADDA}" presName="textNode" presStyleLbl="bgShp" presStyleIdx="0" presStyleCnt="3"/>
      <dgm:spPr/>
    </dgm:pt>
    <dgm:pt modelId="{EC64E514-EFA8-4A7D-8B3A-10F374420D35}" type="pres">
      <dgm:prSet presAssocID="{42F13BF1-A9D2-45F2-B2C3-3D94A253ADDA}" presName="compChildNode" presStyleCnt="0"/>
      <dgm:spPr/>
    </dgm:pt>
    <dgm:pt modelId="{0D2CA23C-61D1-4C03-BD23-A8F3AFBE9D3D}" type="pres">
      <dgm:prSet presAssocID="{42F13BF1-A9D2-45F2-B2C3-3D94A253ADDA}" presName="theInnerList" presStyleCnt="0"/>
      <dgm:spPr/>
    </dgm:pt>
    <dgm:pt modelId="{E8E679FD-A8B3-4AF2-B560-EC774E7BCDD5}" type="pres">
      <dgm:prSet presAssocID="{42F13BF1-A9D2-45F2-B2C3-3D94A253ADDA}" presName="aSpace" presStyleCnt="0"/>
      <dgm:spPr/>
    </dgm:pt>
    <dgm:pt modelId="{ADB25056-C307-4255-AC34-1AE5179CBD53}" type="pres">
      <dgm:prSet presAssocID="{0DBA6BD1-B069-4521-96C3-1FAC96A3D5F8}" presName="compNode" presStyleCnt="0"/>
      <dgm:spPr/>
    </dgm:pt>
    <dgm:pt modelId="{2F82F440-E2CD-4EEB-BDC7-C36FCFD7B497}" type="pres">
      <dgm:prSet presAssocID="{0DBA6BD1-B069-4521-96C3-1FAC96A3D5F8}" presName="aNode" presStyleLbl="bgShp" presStyleIdx="1" presStyleCnt="3"/>
      <dgm:spPr/>
    </dgm:pt>
    <dgm:pt modelId="{32339B77-931E-4D01-A1E2-3740194FD9AF}" type="pres">
      <dgm:prSet presAssocID="{0DBA6BD1-B069-4521-96C3-1FAC96A3D5F8}" presName="textNode" presStyleLbl="bgShp" presStyleIdx="1" presStyleCnt="3"/>
      <dgm:spPr/>
    </dgm:pt>
    <dgm:pt modelId="{98EDB30D-E499-45F8-88B1-D1404D0D5B4F}" type="pres">
      <dgm:prSet presAssocID="{0DBA6BD1-B069-4521-96C3-1FAC96A3D5F8}" presName="compChildNode" presStyleCnt="0"/>
      <dgm:spPr/>
    </dgm:pt>
    <dgm:pt modelId="{E37E7E27-A218-44E1-8D3F-35DEE34E387A}" type="pres">
      <dgm:prSet presAssocID="{0DBA6BD1-B069-4521-96C3-1FAC96A3D5F8}" presName="theInnerList" presStyleCnt="0"/>
      <dgm:spPr/>
    </dgm:pt>
    <dgm:pt modelId="{6EF956F1-6E7D-4C38-8C0B-38726403D285}" type="pres">
      <dgm:prSet presAssocID="{1F14855F-9679-435A-A99E-B4CB83011194}" presName="childNode" presStyleLbl="node1" presStyleIdx="0" presStyleCnt="4">
        <dgm:presLayoutVars>
          <dgm:bulletEnabled val="1"/>
        </dgm:presLayoutVars>
      </dgm:prSet>
      <dgm:spPr/>
    </dgm:pt>
    <dgm:pt modelId="{633B7D16-F1BB-4FA9-9E5A-E24724FCB5C2}" type="pres">
      <dgm:prSet presAssocID="{1F14855F-9679-435A-A99E-B4CB83011194}" presName="aSpace2" presStyleCnt="0"/>
      <dgm:spPr/>
    </dgm:pt>
    <dgm:pt modelId="{3DBB6CE1-2E93-4E31-ADA7-C97BCAF53F67}" type="pres">
      <dgm:prSet presAssocID="{8AD3D7F7-71C8-450F-B682-830CCC3CEECE}" presName="childNode" presStyleLbl="node1" presStyleIdx="1" presStyleCnt="4">
        <dgm:presLayoutVars>
          <dgm:bulletEnabled val="1"/>
        </dgm:presLayoutVars>
      </dgm:prSet>
      <dgm:spPr/>
    </dgm:pt>
    <dgm:pt modelId="{3825B505-5201-4628-8038-BCD05223232B}" type="pres">
      <dgm:prSet presAssocID="{8AD3D7F7-71C8-450F-B682-830CCC3CEECE}" presName="aSpace2" presStyleCnt="0"/>
      <dgm:spPr/>
    </dgm:pt>
    <dgm:pt modelId="{42829E58-ED98-4E72-AB1A-2CD1AA0A490E}" type="pres">
      <dgm:prSet presAssocID="{681A2126-C039-4ABD-A693-F9E6F8E6CFF4}" presName="childNode" presStyleLbl="node1" presStyleIdx="2" presStyleCnt="4">
        <dgm:presLayoutVars>
          <dgm:bulletEnabled val="1"/>
        </dgm:presLayoutVars>
      </dgm:prSet>
      <dgm:spPr/>
    </dgm:pt>
    <dgm:pt modelId="{BB497304-B256-48E1-9B86-D192CB4920CC}" type="pres">
      <dgm:prSet presAssocID="{681A2126-C039-4ABD-A693-F9E6F8E6CFF4}" presName="aSpace2" presStyleCnt="0"/>
      <dgm:spPr/>
    </dgm:pt>
    <dgm:pt modelId="{45EABC61-B7F1-4F89-A5F5-DB6F03C48081}" type="pres">
      <dgm:prSet presAssocID="{E1FC241A-76C7-40A3-B6C7-EB1132323040}" presName="childNode" presStyleLbl="node1" presStyleIdx="3" presStyleCnt="4">
        <dgm:presLayoutVars>
          <dgm:bulletEnabled val="1"/>
        </dgm:presLayoutVars>
      </dgm:prSet>
      <dgm:spPr/>
    </dgm:pt>
    <dgm:pt modelId="{352EDC3E-FEAA-4D63-8735-388E4E8F6FA6}" type="pres">
      <dgm:prSet presAssocID="{0DBA6BD1-B069-4521-96C3-1FAC96A3D5F8}" presName="aSpace" presStyleCnt="0"/>
      <dgm:spPr/>
    </dgm:pt>
    <dgm:pt modelId="{26312626-5EB3-4DB9-A57E-2483893CD5DF}" type="pres">
      <dgm:prSet presAssocID="{3AFC23A8-B7DC-47C9-A815-729BB0A50CA4}" presName="compNode" presStyleCnt="0"/>
      <dgm:spPr/>
    </dgm:pt>
    <dgm:pt modelId="{8B4086BA-B0C6-4EEE-9D12-EB02FDABDE1A}" type="pres">
      <dgm:prSet presAssocID="{3AFC23A8-B7DC-47C9-A815-729BB0A50CA4}" presName="aNode" presStyleLbl="bgShp" presStyleIdx="2" presStyleCnt="3" custScaleX="108969"/>
      <dgm:spPr/>
    </dgm:pt>
    <dgm:pt modelId="{12C2E628-C49A-450B-8250-CE837D77F555}" type="pres">
      <dgm:prSet presAssocID="{3AFC23A8-B7DC-47C9-A815-729BB0A50CA4}" presName="textNode" presStyleLbl="bgShp" presStyleIdx="2" presStyleCnt="3"/>
      <dgm:spPr/>
    </dgm:pt>
    <dgm:pt modelId="{AEBE2829-B81A-400E-863D-7A124CD2D0D3}" type="pres">
      <dgm:prSet presAssocID="{3AFC23A8-B7DC-47C9-A815-729BB0A50CA4}" presName="compChildNode" presStyleCnt="0"/>
      <dgm:spPr/>
    </dgm:pt>
    <dgm:pt modelId="{630BDEAE-889C-40C1-A33F-D6B478BAF7C2}" type="pres">
      <dgm:prSet presAssocID="{3AFC23A8-B7DC-47C9-A815-729BB0A50CA4}" presName="theInnerList" presStyleCnt="0"/>
      <dgm:spPr/>
    </dgm:pt>
  </dgm:ptLst>
  <dgm:cxnLst>
    <dgm:cxn modelId="{DB089406-AA87-428B-B0B8-470D15229E22}" type="presOf" srcId="{3AFC23A8-B7DC-47C9-A815-729BB0A50CA4}" destId="{12C2E628-C49A-450B-8250-CE837D77F555}" srcOrd="1" destOrd="0" presId="urn:microsoft.com/office/officeart/2005/8/layout/lProcess2"/>
    <dgm:cxn modelId="{FFDA671B-A103-44F2-8E58-1D9CA4C773A7}" srcId="{0DBA6BD1-B069-4521-96C3-1FAC96A3D5F8}" destId="{681A2126-C039-4ABD-A693-F9E6F8E6CFF4}" srcOrd="2" destOrd="0" parTransId="{CCE30E4D-6550-4558-ADF7-B5A354375DCD}" sibTransId="{B6985EAD-7D46-467D-83F7-02BBC8A58ED1}"/>
    <dgm:cxn modelId="{ACA7AA2D-3129-4B63-AB67-6523466E78D6}" type="presOf" srcId="{42F13BF1-A9D2-45F2-B2C3-3D94A253ADDA}" destId="{EE8CB038-EBFC-48BF-860D-B7D2C651D8FF}" srcOrd="1" destOrd="0" presId="urn:microsoft.com/office/officeart/2005/8/layout/lProcess2"/>
    <dgm:cxn modelId="{8A432D5E-4C5E-44BF-96D0-3780B50C77C2}" srcId="{0DBA6BD1-B069-4521-96C3-1FAC96A3D5F8}" destId="{1F14855F-9679-435A-A99E-B4CB83011194}" srcOrd="0" destOrd="0" parTransId="{2BE23C5D-5D47-415C-8E96-A37E16C802FC}" sibTransId="{D8EEFFA0-E28D-467B-89A6-D90AC0870883}"/>
    <dgm:cxn modelId="{90331358-3689-4985-84CA-6599DB44D46A}" type="presOf" srcId="{681A2126-C039-4ABD-A693-F9E6F8E6CFF4}" destId="{42829E58-ED98-4E72-AB1A-2CD1AA0A490E}" srcOrd="0" destOrd="0" presId="urn:microsoft.com/office/officeart/2005/8/layout/lProcess2"/>
    <dgm:cxn modelId="{F08BBC58-16F2-4DB6-B94A-A54EF4D8C141}" srcId="{0DBA6BD1-B069-4521-96C3-1FAC96A3D5F8}" destId="{E1FC241A-76C7-40A3-B6C7-EB1132323040}" srcOrd="3" destOrd="0" parTransId="{172DC1F8-995E-4D23-88F0-D7171DF1BD05}" sibTransId="{AB15CE71-59DF-4A87-A46D-325897EEA130}"/>
    <dgm:cxn modelId="{C7FEFA78-219E-44BC-AB37-A438B9486B97}" type="presOf" srcId="{983C946B-F648-45BD-A7AF-7D397ACF09D9}" destId="{1C54C8EC-B7B4-4F98-BA0D-CD63C4F0FD42}" srcOrd="0" destOrd="0" presId="urn:microsoft.com/office/officeart/2005/8/layout/lProcess2"/>
    <dgm:cxn modelId="{62AF3680-9167-4628-B0E8-0B5E94D21DA8}" type="presOf" srcId="{1F14855F-9679-435A-A99E-B4CB83011194}" destId="{6EF956F1-6E7D-4C38-8C0B-38726403D285}" srcOrd="0" destOrd="0" presId="urn:microsoft.com/office/officeart/2005/8/layout/lProcess2"/>
    <dgm:cxn modelId="{692AB88C-80AC-4899-96A8-7551D105FB09}" type="presOf" srcId="{8AD3D7F7-71C8-450F-B682-830CCC3CEECE}" destId="{3DBB6CE1-2E93-4E31-ADA7-C97BCAF53F67}" srcOrd="0" destOrd="0" presId="urn:microsoft.com/office/officeart/2005/8/layout/lProcess2"/>
    <dgm:cxn modelId="{780C8F92-5D91-4E95-8ACD-7CB7B143D767}" type="presOf" srcId="{0DBA6BD1-B069-4521-96C3-1FAC96A3D5F8}" destId="{32339B77-931E-4D01-A1E2-3740194FD9AF}" srcOrd="1" destOrd="0" presId="urn:microsoft.com/office/officeart/2005/8/layout/lProcess2"/>
    <dgm:cxn modelId="{17B9F892-4412-473D-ACD4-3CE0EE780358}" srcId="{983C946B-F648-45BD-A7AF-7D397ACF09D9}" destId="{42F13BF1-A9D2-45F2-B2C3-3D94A253ADDA}" srcOrd="0" destOrd="0" parTransId="{FD768FE5-9872-4182-A072-A028F2E37FCA}" sibTransId="{7DBAA284-0977-4E8B-A37C-1C86F50D293F}"/>
    <dgm:cxn modelId="{66BA38A3-5F5C-4FAB-B994-0A31D8509EDE}" srcId="{983C946B-F648-45BD-A7AF-7D397ACF09D9}" destId="{0DBA6BD1-B069-4521-96C3-1FAC96A3D5F8}" srcOrd="1" destOrd="0" parTransId="{A9F25F72-A8DB-4417-8FEB-DD69996ED9F1}" sibTransId="{2F61C4E8-592D-4211-93D4-1C56350C9A9F}"/>
    <dgm:cxn modelId="{FCBAF1B0-4A88-44E7-9336-A9D85ABE2C6D}" srcId="{983C946B-F648-45BD-A7AF-7D397ACF09D9}" destId="{3AFC23A8-B7DC-47C9-A815-729BB0A50CA4}" srcOrd="2" destOrd="0" parTransId="{AC153485-7787-4625-8608-796489F5AEA1}" sibTransId="{9D6C17E0-8949-4A87-A8F8-5F71FB26647A}"/>
    <dgm:cxn modelId="{DC8989BD-1C78-4C22-AB49-CC2142CCE06F}" type="presOf" srcId="{42F13BF1-A9D2-45F2-B2C3-3D94A253ADDA}" destId="{E6EB4262-8321-4376-B81E-0DA8764FAC20}" srcOrd="0" destOrd="0" presId="urn:microsoft.com/office/officeart/2005/8/layout/lProcess2"/>
    <dgm:cxn modelId="{85C510D5-D1FF-4F15-B54B-4E856A7A78B5}" type="presOf" srcId="{E1FC241A-76C7-40A3-B6C7-EB1132323040}" destId="{45EABC61-B7F1-4F89-A5F5-DB6F03C48081}" srcOrd="0" destOrd="0" presId="urn:microsoft.com/office/officeart/2005/8/layout/lProcess2"/>
    <dgm:cxn modelId="{A38226E8-DD65-4400-A597-BD353D4C89EC}" srcId="{0DBA6BD1-B069-4521-96C3-1FAC96A3D5F8}" destId="{8AD3D7F7-71C8-450F-B682-830CCC3CEECE}" srcOrd="1" destOrd="0" parTransId="{C7E3E824-8D18-4A32-AFDA-B825B9A8710F}" sibTransId="{B44E3D69-5CFF-48A2-865E-EEC18FB05505}"/>
    <dgm:cxn modelId="{856252FB-0C94-42F6-8C35-B6D60CF2117B}" type="presOf" srcId="{3AFC23A8-B7DC-47C9-A815-729BB0A50CA4}" destId="{8B4086BA-B0C6-4EEE-9D12-EB02FDABDE1A}" srcOrd="0" destOrd="0" presId="urn:microsoft.com/office/officeart/2005/8/layout/lProcess2"/>
    <dgm:cxn modelId="{F50E18FD-5254-4742-8E9B-D226F9B842AD}" type="presOf" srcId="{0DBA6BD1-B069-4521-96C3-1FAC96A3D5F8}" destId="{2F82F440-E2CD-4EEB-BDC7-C36FCFD7B497}" srcOrd="0" destOrd="0" presId="urn:microsoft.com/office/officeart/2005/8/layout/lProcess2"/>
    <dgm:cxn modelId="{C3724877-BEF3-4091-853E-9A8BA1D672F9}" type="presParOf" srcId="{1C54C8EC-B7B4-4F98-BA0D-CD63C4F0FD42}" destId="{DF4ECA82-1A38-4C10-99F9-BF834FB623FA}" srcOrd="0" destOrd="0" presId="urn:microsoft.com/office/officeart/2005/8/layout/lProcess2"/>
    <dgm:cxn modelId="{3297A5A5-A37F-41A2-8DDD-AF29B0B3E573}" type="presParOf" srcId="{DF4ECA82-1A38-4C10-99F9-BF834FB623FA}" destId="{E6EB4262-8321-4376-B81E-0DA8764FAC20}" srcOrd="0" destOrd="0" presId="urn:microsoft.com/office/officeart/2005/8/layout/lProcess2"/>
    <dgm:cxn modelId="{11925988-9FE6-4EBB-85DB-0E2AA680D945}" type="presParOf" srcId="{DF4ECA82-1A38-4C10-99F9-BF834FB623FA}" destId="{EE8CB038-EBFC-48BF-860D-B7D2C651D8FF}" srcOrd="1" destOrd="0" presId="urn:microsoft.com/office/officeart/2005/8/layout/lProcess2"/>
    <dgm:cxn modelId="{6608755B-2978-424F-AB7B-135F7DFF3664}" type="presParOf" srcId="{DF4ECA82-1A38-4C10-99F9-BF834FB623FA}" destId="{EC64E514-EFA8-4A7D-8B3A-10F374420D35}" srcOrd="2" destOrd="0" presId="urn:microsoft.com/office/officeart/2005/8/layout/lProcess2"/>
    <dgm:cxn modelId="{DDAAA147-25B1-49F6-82B1-54E9E3397E67}" type="presParOf" srcId="{EC64E514-EFA8-4A7D-8B3A-10F374420D35}" destId="{0D2CA23C-61D1-4C03-BD23-A8F3AFBE9D3D}" srcOrd="0" destOrd="0" presId="urn:microsoft.com/office/officeart/2005/8/layout/lProcess2"/>
    <dgm:cxn modelId="{BF340B01-92D6-47A0-85DC-D9A2734C9EC3}" type="presParOf" srcId="{1C54C8EC-B7B4-4F98-BA0D-CD63C4F0FD42}" destId="{E8E679FD-A8B3-4AF2-B560-EC774E7BCDD5}" srcOrd="1" destOrd="0" presId="urn:microsoft.com/office/officeart/2005/8/layout/lProcess2"/>
    <dgm:cxn modelId="{4B0DC74A-978E-45DF-A963-A2719E4E5129}" type="presParOf" srcId="{1C54C8EC-B7B4-4F98-BA0D-CD63C4F0FD42}" destId="{ADB25056-C307-4255-AC34-1AE5179CBD53}" srcOrd="2" destOrd="0" presId="urn:microsoft.com/office/officeart/2005/8/layout/lProcess2"/>
    <dgm:cxn modelId="{F0192829-47F1-4693-B12F-5FC3E9955CCD}" type="presParOf" srcId="{ADB25056-C307-4255-AC34-1AE5179CBD53}" destId="{2F82F440-E2CD-4EEB-BDC7-C36FCFD7B497}" srcOrd="0" destOrd="0" presId="urn:microsoft.com/office/officeart/2005/8/layout/lProcess2"/>
    <dgm:cxn modelId="{0ACF32C6-3990-4054-962F-77B3BFB0C4BB}" type="presParOf" srcId="{ADB25056-C307-4255-AC34-1AE5179CBD53}" destId="{32339B77-931E-4D01-A1E2-3740194FD9AF}" srcOrd="1" destOrd="0" presId="urn:microsoft.com/office/officeart/2005/8/layout/lProcess2"/>
    <dgm:cxn modelId="{922B6B4D-E2ED-480C-BB1E-AFB13803BAD3}" type="presParOf" srcId="{ADB25056-C307-4255-AC34-1AE5179CBD53}" destId="{98EDB30D-E499-45F8-88B1-D1404D0D5B4F}" srcOrd="2" destOrd="0" presId="urn:microsoft.com/office/officeart/2005/8/layout/lProcess2"/>
    <dgm:cxn modelId="{580E1345-35B0-4575-AE29-AACD4A888C85}" type="presParOf" srcId="{98EDB30D-E499-45F8-88B1-D1404D0D5B4F}" destId="{E37E7E27-A218-44E1-8D3F-35DEE34E387A}" srcOrd="0" destOrd="0" presId="urn:microsoft.com/office/officeart/2005/8/layout/lProcess2"/>
    <dgm:cxn modelId="{33A086FE-7E40-4544-A261-6AC10ACBA64A}" type="presParOf" srcId="{E37E7E27-A218-44E1-8D3F-35DEE34E387A}" destId="{6EF956F1-6E7D-4C38-8C0B-38726403D285}" srcOrd="0" destOrd="0" presId="urn:microsoft.com/office/officeart/2005/8/layout/lProcess2"/>
    <dgm:cxn modelId="{F9008397-CE27-4B84-B5AC-B81B19E775BA}" type="presParOf" srcId="{E37E7E27-A218-44E1-8D3F-35DEE34E387A}" destId="{633B7D16-F1BB-4FA9-9E5A-E24724FCB5C2}" srcOrd="1" destOrd="0" presId="urn:microsoft.com/office/officeart/2005/8/layout/lProcess2"/>
    <dgm:cxn modelId="{AF43929E-F5B1-4F5E-A9ED-11C4FA323655}" type="presParOf" srcId="{E37E7E27-A218-44E1-8D3F-35DEE34E387A}" destId="{3DBB6CE1-2E93-4E31-ADA7-C97BCAF53F67}" srcOrd="2" destOrd="0" presId="urn:microsoft.com/office/officeart/2005/8/layout/lProcess2"/>
    <dgm:cxn modelId="{ED9FE933-C128-459A-988E-5A78E9EFE437}" type="presParOf" srcId="{E37E7E27-A218-44E1-8D3F-35DEE34E387A}" destId="{3825B505-5201-4628-8038-BCD05223232B}" srcOrd="3" destOrd="0" presId="urn:microsoft.com/office/officeart/2005/8/layout/lProcess2"/>
    <dgm:cxn modelId="{63EE0A17-DD5F-4087-8384-0D00AC93AE14}" type="presParOf" srcId="{E37E7E27-A218-44E1-8D3F-35DEE34E387A}" destId="{42829E58-ED98-4E72-AB1A-2CD1AA0A490E}" srcOrd="4" destOrd="0" presId="urn:microsoft.com/office/officeart/2005/8/layout/lProcess2"/>
    <dgm:cxn modelId="{00AE188A-CC6E-42A3-8F9F-9F44EA818175}" type="presParOf" srcId="{E37E7E27-A218-44E1-8D3F-35DEE34E387A}" destId="{BB497304-B256-48E1-9B86-D192CB4920CC}" srcOrd="5" destOrd="0" presId="urn:microsoft.com/office/officeart/2005/8/layout/lProcess2"/>
    <dgm:cxn modelId="{03E9E55A-1D90-4546-A28D-9CC1259B9F70}" type="presParOf" srcId="{E37E7E27-A218-44E1-8D3F-35DEE34E387A}" destId="{45EABC61-B7F1-4F89-A5F5-DB6F03C48081}" srcOrd="6" destOrd="0" presId="urn:microsoft.com/office/officeart/2005/8/layout/lProcess2"/>
    <dgm:cxn modelId="{372F897B-F4CE-4A12-A91B-E428927F23EE}" type="presParOf" srcId="{1C54C8EC-B7B4-4F98-BA0D-CD63C4F0FD42}" destId="{352EDC3E-FEAA-4D63-8735-388E4E8F6FA6}" srcOrd="3" destOrd="0" presId="urn:microsoft.com/office/officeart/2005/8/layout/lProcess2"/>
    <dgm:cxn modelId="{77DD700F-7DFA-4B06-9431-2FE7BC635ECC}" type="presParOf" srcId="{1C54C8EC-B7B4-4F98-BA0D-CD63C4F0FD42}" destId="{26312626-5EB3-4DB9-A57E-2483893CD5DF}" srcOrd="4" destOrd="0" presId="urn:microsoft.com/office/officeart/2005/8/layout/lProcess2"/>
    <dgm:cxn modelId="{3150A688-92FD-46AE-9D2D-89D36A11F24A}" type="presParOf" srcId="{26312626-5EB3-4DB9-A57E-2483893CD5DF}" destId="{8B4086BA-B0C6-4EEE-9D12-EB02FDABDE1A}" srcOrd="0" destOrd="0" presId="urn:microsoft.com/office/officeart/2005/8/layout/lProcess2"/>
    <dgm:cxn modelId="{F6C5C4F1-992F-480A-ADB8-8F8DAA4C1C94}" type="presParOf" srcId="{26312626-5EB3-4DB9-A57E-2483893CD5DF}" destId="{12C2E628-C49A-450B-8250-CE837D77F555}" srcOrd="1" destOrd="0" presId="urn:microsoft.com/office/officeart/2005/8/layout/lProcess2"/>
    <dgm:cxn modelId="{FFD69C40-6537-4099-9B44-EAFF9134E54C}" type="presParOf" srcId="{26312626-5EB3-4DB9-A57E-2483893CD5DF}" destId="{AEBE2829-B81A-400E-863D-7A124CD2D0D3}" srcOrd="2" destOrd="0" presId="urn:microsoft.com/office/officeart/2005/8/layout/lProcess2"/>
    <dgm:cxn modelId="{64815B44-18A5-4E38-814D-2407703E83F7}" type="presParOf" srcId="{AEBE2829-B81A-400E-863D-7A124CD2D0D3}" destId="{630BDEAE-889C-40C1-A33F-D6B478BAF7C2}"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A3B8E5-52F3-450F-9036-EAD8583A20D9}"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9C03262D-856A-4DA4-B54A-ED2BD72E4B8C}">
      <dgm:prSet phldrT="[Text]"/>
      <dgm:spPr/>
      <dgm:t>
        <a:bodyPr/>
        <a:lstStyle/>
        <a:p>
          <a:r>
            <a:rPr lang="en-US" dirty="0"/>
            <a:t>Supply Ships</a:t>
          </a:r>
        </a:p>
      </dgm:t>
    </dgm:pt>
    <dgm:pt modelId="{F67816FA-AB46-4AD9-B636-A1492DCA86C4}" type="parTrans" cxnId="{7F8F44B2-3CE5-4B5B-A46E-B89578F058FE}">
      <dgm:prSet/>
      <dgm:spPr/>
      <dgm:t>
        <a:bodyPr/>
        <a:lstStyle/>
        <a:p>
          <a:endParaRPr lang="en-US"/>
        </a:p>
      </dgm:t>
    </dgm:pt>
    <dgm:pt modelId="{A38B45F3-EFA3-4A05-914B-D8D377AF2A02}" type="sibTrans" cxnId="{7F8F44B2-3CE5-4B5B-A46E-B89578F058FE}">
      <dgm:prSet/>
      <dgm:spPr/>
      <dgm:t>
        <a:bodyPr/>
        <a:lstStyle/>
        <a:p>
          <a:endParaRPr lang="en-US"/>
        </a:p>
      </dgm:t>
    </dgm:pt>
    <dgm:pt modelId="{299ED149-3104-4CC5-A810-D8441B34C3F2}">
      <dgm:prSet phldrT="[Text]"/>
      <dgm:spPr/>
      <dgm:t>
        <a:bodyPr/>
        <a:lstStyle/>
        <a:p>
          <a:r>
            <a:rPr lang="en-US" dirty="0"/>
            <a:t>Drilling Rigs</a:t>
          </a:r>
        </a:p>
      </dgm:t>
    </dgm:pt>
    <dgm:pt modelId="{2491BDBC-61ED-4E7E-925D-3F34AAEC2DDC}" type="parTrans" cxnId="{D1CBE1F5-0083-43F9-83C8-A2F1101AFAA4}">
      <dgm:prSet/>
      <dgm:spPr/>
      <dgm:t>
        <a:bodyPr/>
        <a:lstStyle/>
        <a:p>
          <a:endParaRPr lang="en-US"/>
        </a:p>
      </dgm:t>
    </dgm:pt>
    <dgm:pt modelId="{B6876A5D-BE75-4970-8DC8-DEE1B46D9F20}" type="sibTrans" cxnId="{D1CBE1F5-0083-43F9-83C8-A2F1101AFAA4}">
      <dgm:prSet/>
      <dgm:spPr/>
      <dgm:t>
        <a:bodyPr/>
        <a:lstStyle/>
        <a:p>
          <a:endParaRPr lang="en-US"/>
        </a:p>
      </dgm:t>
    </dgm:pt>
    <dgm:pt modelId="{9C8A767D-EF26-463B-9F34-424386948F78}">
      <dgm:prSet phldrT="[Text]"/>
      <dgm:spPr/>
      <dgm:t>
        <a:bodyPr/>
        <a:lstStyle/>
        <a:p>
          <a:r>
            <a:rPr lang="en-US" dirty="0"/>
            <a:t>Cruise Ships</a:t>
          </a:r>
        </a:p>
      </dgm:t>
    </dgm:pt>
    <dgm:pt modelId="{270CA5FE-CE8B-4A1B-9F67-AB53D22FE78E}" type="parTrans" cxnId="{3E201D5F-1874-4BF8-8C89-98304C57BF48}">
      <dgm:prSet/>
      <dgm:spPr/>
      <dgm:t>
        <a:bodyPr/>
        <a:lstStyle/>
        <a:p>
          <a:endParaRPr lang="en-US"/>
        </a:p>
      </dgm:t>
    </dgm:pt>
    <dgm:pt modelId="{91F1975E-6AFD-423B-B2BA-EBD0E5CCEE24}" type="sibTrans" cxnId="{3E201D5F-1874-4BF8-8C89-98304C57BF48}">
      <dgm:prSet/>
      <dgm:spPr/>
      <dgm:t>
        <a:bodyPr/>
        <a:lstStyle/>
        <a:p>
          <a:endParaRPr lang="en-US"/>
        </a:p>
      </dgm:t>
    </dgm:pt>
    <dgm:pt modelId="{7056B4C0-5B3E-4061-98D6-71178052AA74}">
      <dgm:prSet phldrT="[Text]"/>
      <dgm:spPr/>
      <dgm:t>
        <a:bodyPr/>
        <a:lstStyle/>
        <a:p>
          <a:r>
            <a:rPr lang="en-US" dirty="0"/>
            <a:t>Tankers</a:t>
          </a:r>
        </a:p>
      </dgm:t>
    </dgm:pt>
    <dgm:pt modelId="{C32D5552-E966-4B2C-93AD-3C91D53788C4}" type="parTrans" cxnId="{350655FB-940A-4C06-94D0-0EBB7DF93FE0}">
      <dgm:prSet/>
      <dgm:spPr/>
      <dgm:t>
        <a:bodyPr/>
        <a:lstStyle/>
        <a:p>
          <a:endParaRPr lang="en-US"/>
        </a:p>
      </dgm:t>
    </dgm:pt>
    <dgm:pt modelId="{07B89EBB-C38E-4EE0-8B01-A813FB90088E}" type="sibTrans" cxnId="{350655FB-940A-4C06-94D0-0EBB7DF93FE0}">
      <dgm:prSet/>
      <dgm:spPr/>
      <dgm:t>
        <a:bodyPr/>
        <a:lstStyle/>
        <a:p>
          <a:endParaRPr lang="en-US"/>
        </a:p>
      </dgm:t>
    </dgm:pt>
    <dgm:pt modelId="{CCE75A14-17F6-474F-998C-148500C11AB3}">
      <dgm:prSet phldrT="[Text]"/>
      <dgm:spPr/>
      <dgm:t>
        <a:bodyPr/>
        <a:lstStyle/>
        <a:p>
          <a:r>
            <a:rPr lang="en-US" dirty="0"/>
            <a:t>Ferries</a:t>
          </a:r>
        </a:p>
      </dgm:t>
    </dgm:pt>
    <dgm:pt modelId="{2D128F13-307D-486F-BDF2-B6B98BB62925}" type="parTrans" cxnId="{C0B8AF6A-0704-407C-BA15-83EE0586703B}">
      <dgm:prSet/>
      <dgm:spPr/>
      <dgm:t>
        <a:bodyPr/>
        <a:lstStyle/>
        <a:p>
          <a:endParaRPr lang="en-US"/>
        </a:p>
      </dgm:t>
    </dgm:pt>
    <dgm:pt modelId="{89FA064A-3D52-41FF-994D-2C77EB1733EE}" type="sibTrans" cxnId="{C0B8AF6A-0704-407C-BA15-83EE0586703B}">
      <dgm:prSet/>
      <dgm:spPr/>
      <dgm:t>
        <a:bodyPr/>
        <a:lstStyle/>
        <a:p>
          <a:endParaRPr lang="en-US"/>
        </a:p>
      </dgm:t>
    </dgm:pt>
    <dgm:pt modelId="{D52390B5-99FE-4CA3-8A7D-F831D5ED3E3C}">
      <dgm:prSet phldrT="[Text]"/>
      <dgm:spPr/>
      <dgm:t>
        <a:bodyPr/>
        <a:lstStyle/>
        <a:p>
          <a:r>
            <a:rPr lang="en-US" dirty="0"/>
            <a:t>Military</a:t>
          </a:r>
        </a:p>
      </dgm:t>
    </dgm:pt>
    <dgm:pt modelId="{74B1C081-5DE7-46EF-84E2-C6E61DF494CA}" type="parTrans" cxnId="{D54D4FAC-A7D2-4199-B998-31AB4FD4CBC6}">
      <dgm:prSet/>
      <dgm:spPr/>
      <dgm:t>
        <a:bodyPr/>
        <a:lstStyle/>
        <a:p>
          <a:endParaRPr lang="en-US"/>
        </a:p>
      </dgm:t>
    </dgm:pt>
    <dgm:pt modelId="{9CCB8480-0670-4F6A-9CB4-9A69C13F1772}" type="sibTrans" cxnId="{D54D4FAC-A7D2-4199-B998-31AB4FD4CBC6}">
      <dgm:prSet/>
      <dgm:spPr/>
      <dgm:t>
        <a:bodyPr/>
        <a:lstStyle/>
        <a:p>
          <a:endParaRPr lang="en-US"/>
        </a:p>
      </dgm:t>
    </dgm:pt>
    <dgm:pt modelId="{33CA84B5-073C-4E03-9CD7-B1ABC9025F75}">
      <dgm:prSet phldrT="[Text]"/>
      <dgm:spPr/>
      <dgm:t>
        <a:bodyPr/>
        <a:lstStyle/>
        <a:p>
          <a:r>
            <a:rPr lang="en-US" dirty="0"/>
            <a:t>Barges</a:t>
          </a:r>
        </a:p>
      </dgm:t>
    </dgm:pt>
    <dgm:pt modelId="{2B2B1F67-F623-4DD0-9000-37A90A47EF9D}" type="parTrans" cxnId="{B23E6F25-71DE-4A04-A800-9D7471FB4C2F}">
      <dgm:prSet/>
      <dgm:spPr/>
      <dgm:t>
        <a:bodyPr/>
        <a:lstStyle/>
        <a:p>
          <a:endParaRPr lang="en-US"/>
        </a:p>
      </dgm:t>
    </dgm:pt>
    <dgm:pt modelId="{DBAFCA24-B830-43F9-90CC-14151832CDD2}" type="sibTrans" cxnId="{B23E6F25-71DE-4A04-A800-9D7471FB4C2F}">
      <dgm:prSet/>
      <dgm:spPr/>
      <dgm:t>
        <a:bodyPr/>
        <a:lstStyle/>
        <a:p>
          <a:endParaRPr lang="en-US"/>
        </a:p>
      </dgm:t>
    </dgm:pt>
    <dgm:pt modelId="{57131EFA-4BCC-420F-BFA8-D80E1882A569}">
      <dgm:prSet phldrT="[Text]"/>
      <dgm:spPr/>
      <dgm:t>
        <a:bodyPr/>
        <a:lstStyle/>
        <a:p>
          <a:r>
            <a:rPr lang="en-US" dirty="0"/>
            <a:t>Fishing / Factory</a:t>
          </a:r>
        </a:p>
      </dgm:t>
    </dgm:pt>
    <dgm:pt modelId="{241D5DE7-A191-43C2-91E2-D8623FD90DE5}" type="parTrans" cxnId="{3718B6C6-3FDE-4785-968F-461A1AC1CAB9}">
      <dgm:prSet/>
      <dgm:spPr/>
      <dgm:t>
        <a:bodyPr/>
        <a:lstStyle/>
        <a:p>
          <a:endParaRPr lang="en-US"/>
        </a:p>
      </dgm:t>
    </dgm:pt>
    <dgm:pt modelId="{341D2B5C-3E69-4C0F-B3DD-342A3B9558D3}" type="sibTrans" cxnId="{3718B6C6-3FDE-4785-968F-461A1AC1CAB9}">
      <dgm:prSet/>
      <dgm:spPr/>
      <dgm:t>
        <a:bodyPr/>
        <a:lstStyle/>
        <a:p>
          <a:endParaRPr lang="en-US"/>
        </a:p>
      </dgm:t>
    </dgm:pt>
    <dgm:pt modelId="{BF9F914E-5FCC-4C8F-859E-93CB56A2D4AA}">
      <dgm:prSet phldrT="[Text]"/>
      <dgm:spPr/>
      <dgm:t>
        <a:bodyPr/>
        <a:lstStyle/>
        <a:p>
          <a:r>
            <a:rPr lang="en-US" dirty="0"/>
            <a:t>Drive Applications</a:t>
          </a:r>
        </a:p>
      </dgm:t>
    </dgm:pt>
    <dgm:pt modelId="{C36CA349-EE3A-454D-B01C-C7A3F2A63D3B}" type="parTrans" cxnId="{A9285020-41CE-458A-91D0-165AB2A5D2AD}">
      <dgm:prSet/>
      <dgm:spPr/>
      <dgm:t>
        <a:bodyPr/>
        <a:lstStyle/>
        <a:p>
          <a:endParaRPr lang="en-US"/>
        </a:p>
      </dgm:t>
    </dgm:pt>
    <dgm:pt modelId="{AF047493-C86E-42D5-9F53-5E0B706FA298}" type="sibTrans" cxnId="{A9285020-41CE-458A-91D0-165AB2A5D2AD}">
      <dgm:prSet/>
      <dgm:spPr/>
      <dgm:t>
        <a:bodyPr/>
        <a:lstStyle/>
        <a:p>
          <a:endParaRPr lang="en-US"/>
        </a:p>
      </dgm:t>
    </dgm:pt>
    <dgm:pt modelId="{B61523B6-AFBC-4812-8A58-A09F7DEB27E3}">
      <dgm:prSet phldrT="[Text]"/>
      <dgm:spPr/>
      <dgm:t>
        <a:bodyPr/>
        <a:lstStyle/>
        <a:p>
          <a:r>
            <a:rPr lang="en-US" dirty="0"/>
            <a:t>Fans</a:t>
          </a:r>
        </a:p>
      </dgm:t>
    </dgm:pt>
    <dgm:pt modelId="{E0B4A270-ABBD-4263-8EC8-30CF79FFF744}" type="parTrans" cxnId="{847FE4F9-842D-4F41-874A-8874E66ADAAC}">
      <dgm:prSet/>
      <dgm:spPr/>
      <dgm:t>
        <a:bodyPr/>
        <a:lstStyle/>
        <a:p>
          <a:endParaRPr lang="en-US"/>
        </a:p>
      </dgm:t>
    </dgm:pt>
    <dgm:pt modelId="{033714C9-86D4-4204-ADF8-F887B1F82231}" type="sibTrans" cxnId="{847FE4F9-842D-4F41-874A-8874E66ADAAC}">
      <dgm:prSet/>
      <dgm:spPr/>
      <dgm:t>
        <a:bodyPr/>
        <a:lstStyle/>
        <a:p>
          <a:endParaRPr lang="en-US"/>
        </a:p>
      </dgm:t>
    </dgm:pt>
    <dgm:pt modelId="{E91BEA52-378C-4F06-84AE-74D3CCB37F7C}">
      <dgm:prSet phldrT="[Text]"/>
      <dgm:spPr/>
      <dgm:t>
        <a:bodyPr/>
        <a:lstStyle/>
        <a:p>
          <a:r>
            <a:rPr lang="en-US" dirty="0"/>
            <a:t>Pumps</a:t>
          </a:r>
        </a:p>
      </dgm:t>
    </dgm:pt>
    <dgm:pt modelId="{740753B4-9698-4FDE-9BF7-B44ACF58A055}" type="parTrans" cxnId="{DF01C56C-4A99-48DD-899F-B870C8AB943E}">
      <dgm:prSet/>
      <dgm:spPr/>
      <dgm:t>
        <a:bodyPr/>
        <a:lstStyle/>
        <a:p>
          <a:endParaRPr lang="en-US"/>
        </a:p>
      </dgm:t>
    </dgm:pt>
    <dgm:pt modelId="{DAC6F84F-2131-4203-9575-E17C13FA5E73}" type="sibTrans" cxnId="{DF01C56C-4A99-48DD-899F-B870C8AB943E}">
      <dgm:prSet/>
      <dgm:spPr/>
      <dgm:t>
        <a:bodyPr/>
        <a:lstStyle/>
        <a:p>
          <a:endParaRPr lang="en-US"/>
        </a:p>
      </dgm:t>
    </dgm:pt>
    <dgm:pt modelId="{4A629F4D-9D5A-4B50-BD10-DFDB5B61BD2C}">
      <dgm:prSet phldrT="[Text]"/>
      <dgm:spPr/>
      <dgm:t>
        <a:bodyPr/>
        <a:lstStyle/>
        <a:p>
          <a:r>
            <a:rPr lang="en-US" dirty="0"/>
            <a:t>Winches</a:t>
          </a:r>
        </a:p>
      </dgm:t>
    </dgm:pt>
    <dgm:pt modelId="{EE720C36-AB61-4EDC-8967-952DA8550E60}" type="parTrans" cxnId="{0C610787-7538-4CD8-9E2E-585138924CE5}">
      <dgm:prSet/>
      <dgm:spPr/>
      <dgm:t>
        <a:bodyPr/>
        <a:lstStyle/>
        <a:p>
          <a:endParaRPr lang="en-US"/>
        </a:p>
      </dgm:t>
    </dgm:pt>
    <dgm:pt modelId="{C15C483C-E2A8-48AB-B3B4-CF99D7EE87CF}" type="sibTrans" cxnId="{0C610787-7538-4CD8-9E2E-585138924CE5}">
      <dgm:prSet/>
      <dgm:spPr/>
      <dgm:t>
        <a:bodyPr/>
        <a:lstStyle/>
        <a:p>
          <a:endParaRPr lang="en-US"/>
        </a:p>
      </dgm:t>
    </dgm:pt>
    <dgm:pt modelId="{55E436EE-DAA7-42A5-9C03-F273E2CF96E3}">
      <dgm:prSet phldrT="[Text]"/>
      <dgm:spPr/>
      <dgm:t>
        <a:bodyPr/>
        <a:lstStyle/>
        <a:p>
          <a:r>
            <a:rPr lang="en-US" dirty="0"/>
            <a:t>Cranes</a:t>
          </a:r>
        </a:p>
      </dgm:t>
    </dgm:pt>
    <dgm:pt modelId="{5CC93DBC-696D-4C77-B6D1-237165A78513}" type="parTrans" cxnId="{DEB7BA99-3803-43D2-A2B6-C030F8D5E7A5}">
      <dgm:prSet/>
      <dgm:spPr/>
      <dgm:t>
        <a:bodyPr/>
        <a:lstStyle/>
        <a:p>
          <a:endParaRPr lang="en-US"/>
        </a:p>
      </dgm:t>
    </dgm:pt>
    <dgm:pt modelId="{E536FB1B-EEA3-4433-94BA-B690AC39E834}" type="sibTrans" cxnId="{DEB7BA99-3803-43D2-A2B6-C030F8D5E7A5}">
      <dgm:prSet/>
      <dgm:spPr/>
      <dgm:t>
        <a:bodyPr/>
        <a:lstStyle/>
        <a:p>
          <a:endParaRPr lang="en-US"/>
        </a:p>
      </dgm:t>
    </dgm:pt>
    <dgm:pt modelId="{83B48BEF-A057-4A69-AD32-BD523CE8218F}">
      <dgm:prSet phldrT="[Text]"/>
      <dgm:spPr/>
      <dgm:t>
        <a:bodyPr/>
        <a:lstStyle/>
        <a:p>
          <a:r>
            <a:rPr lang="en-US" dirty="0"/>
            <a:t>Propulsion</a:t>
          </a:r>
        </a:p>
      </dgm:t>
    </dgm:pt>
    <dgm:pt modelId="{4F4FD69A-4BE5-4A35-9DF9-E54FCC0B5DDE}" type="parTrans" cxnId="{02B2489C-4F0D-4AB1-AA24-AEACB00FA787}">
      <dgm:prSet/>
      <dgm:spPr/>
      <dgm:t>
        <a:bodyPr/>
        <a:lstStyle/>
        <a:p>
          <a:endParaRPr lang="en-US"/>
        </a:p>
      </dgm:t>
    </dgm:pt>
    <dgm:pt modelId="{D575B3E2-A5A0-45AE-B097-44382992CA22}" type="sibTrans" cxnId="{02B2489C-4F0D-4AB1-AA24-AEACB00FA787}">
      <dgm:prSet/>
      <dgm:spPr/>
      <dgm:t>
        <a:bodyPr/>
        <a:lstStyle/>
        <a:p>
          <a:endParaRPr lang="en-US"/>
        </a:p>
      </dgm:t>
    </dgm:pt>
    <dgm:pt modelId="{FDA73381-2097-4311-AD9C-381E8BD87D46}">
      <dgm:prSet phldrT="[Text]"/>
      <dgm:spPr/>
      <dgm:t>
        <a:bodyPr/>
        <a:lstStyle/>
        <a:p>
          <a:r>
            <a:rPr lang="en-US" dirty="0"/>
            <a:t>Cargo Ramps</a:t>
          </a:r>
        </a:p>
      </dgm:t>
    </dgm:pt>
    <dgm:pt modelId="{F21A4A00-C63D-4396-9AA1-C379F391C431}" type="parTrans" cxnId="{A9F75126-204C-47D2-A8B9-F47F8BD80008}">
      <dgm:prSet/>
      <dgm:spPr/>
      <dgm:t>
        <a:bodyPr/>
        <a:lstStyle/>
        <a:p>
          <a:endParaRPr lang="en-US"/>
        </a:p>
      </dgm:t>
    </dgm:pt>
    <dgm:pt modelId="{B5D154B8-66D3-4601-B600-18622786AE2E}" type="sibTrans" cxnId="{A9F75126-204C-47D2-A8B9-F47F8BD80008}">
      <dgm:prSet/>
      <dgm:spPr/>
      <dgm:t>
        <a:bodyPr/>
        <a:lstStyle/>
        <a:p>
          <a:endParaRPr lang="en-US"/>
        </a:p>
      </dgm:t>
    </dgm:pt>
    <dgm:pt modelId="{74459F8B-57CC-4B36-9021-A4637DDBCB15}">
      <dgm:prSet phldrT="[Text]"/>
      <dgm:spPr/>
      <dgm:t>
        <a:bodyPr/>
        <a:lstStyle/>
        <a:p>
          <a:r>
            <a:rPr lang="en-US" dirty="0"/>
            <a:t>Deck Lids</a:t>
          </a:r>
        </a:p>
      </dgm:t>
    </dgm:pt>
    <dgm:pt modelId="{E29AB1F8-3C4F-4334-BB7E-91EE5D44DC9A}" type="parTrans" cxnId="{8CC2125B-4021-44A0-AC81-5B1C87E52F17}">
      <dgm:prSet/>
      <dgm:spPr/>
      <dgm:t>
        <a:bodyPr/>
        <a:lstStyle/>
        <a:p>
          <a:endParaRPr lang="en-US"/>
        </a:p>
      </dgm:t>
    </dgm:pt>
    <dgm:pt modelId="{999FE324-7956-4AA5-B02D-935818423707}" type="sibTrans" cxnId="{8CC2125B-4021-44A0-AC81-5B1C87E52F17}">
      <dgm:prSet/>
      <dgm:spPr/>
      <dgm:t>
        <a:bodyPr/>
        <a:lstStyle/>
        <a:p>
          <a:endParaRPr lang="en-US"/>
        </a:p>
      </dgm:t>
    </dgm:pt>
    <dgm:pt modelId="{2C469A62-16C2-48D4-8165-4662FF6926AA}">
      <dgm:prSet phldrT="[Text]"/>
      <dgm:spPr/>
      <dgm:t>
        <a:bodyPr/>
        <a:lstStyle/>
        <a:p>
          <a:r>
            <a:rPr lang="en-US" dirty="0"/>
            <a:t>Drilling Rigs</a:t>
          </a:r>
        </a:p>
      </dgm:t>
    </dgm:pt>
    <dgm:pt modelId="{3315800D-FBE6-452F-A63F-EF39B75488D3}" type="parTrans" cxnId="{69FC86F3-A7E8-4C88-9904-25EDB1E63D6A}">
      <dgm:prSet/>
      <dgm:spPr/>
      <dgm:t>
        <a:bodyPr/>
        <a:lstStyle/>
        <a:p>
          <a:endParaRPr lang="en-US"/>
        </a:p>
      </dgm:t>
    </dgm:pt>
    <dgm:pt modelId="{1EDA1DB2-566C-41AF-B4CD-B0212BEFCE0B}" type="sibTrans" cxnId="{69FC86F3-A7E8-4C88-9904-25EDB1E63D6A}">
      <dgm:prSet/>
      <dgm:spPr/>
      <dgm:t>
        <a:bodyPr/>
        <a:lstStyle/>
        <a:p>
          <a:endParaRPr lang="en-US"/>
        </a:p>
      </dgm:t>
    </dgm:pt>
    <dgm:pt modelId="{8941EB36-2D8C-4F61-8EA5-54FB99C140D0}">
      <dgm:prSet phldrT="[Text]"/>
      <dgm:spPr/>
      <dgm:t>
        <a:bodyPr/>
        <a:lstStyle/>
        <a:p>
          <a:r>
            <a:rPr lang="en-US" dirty="0"/>
            <a:t>Conveyors</a:t>
          </a:r>
        </a:p>
      </dgm:t>
    </dgm:pt>
    <dgm:pt modelId="{AF018806-32E8-4AE1-A00B-EED44B0DA934}" type="parTrans" cxnId="{33851D81-E930-4E0C-93D0-EC00BCB59B10}">
      <dgm:prSet/>
      <dgm:spPr/>
      <dgm:t>
        <a:bodyPr/>
        <a:lstStyle/>
        <a:p>
          <a:endParaRPr lang="en-US"/>
        </a:p>
      </dgm:t>
    </dgm:pt>
    <dgm:pt modelId="{20AD8523-F310-4F88-B948-9CD4956C06F1}" type="sibTrans" cxnId="{33851D81-E930-4E0C-93D0-EC00BCB59B10}">
      <dgm:prSet/>
      <dgm:spPr/>
      <dgm:t>
        <a:bodyPr/>
        <a:lstStyle/>
        <a:p>
          <a:endParaRPr lang="en-US"/>
        </a:p>
      </dgm:t>
    </dgm:pt>
    <dgm:pt modelId="{03F826FE-ABA5-4EC1-826A-4A9EF9461573}">
      <dgm:prSet phldrT="[Text]"/>
      <dgm:spPr/>
      <dgm:t>
        <a:bodyPr/>
        <a:lstStyle/>
        <a:p>
          <a:r>
            <a:rPr lang="en-US" dirty="0"/>
            <a:t>Centrifuges</a:t>
          </a:r>
        </a:p>
      </dgm:t>
    </dgm:pt>
    <dgm:pt modelId="{45C94D75-C8E5-4B04-A8B8-9C4FE86C6FC7}" type="parTrans" cxnId="{8EA88AB0-11E4-4F4F-B658-B5B3AB9DD690}">
      <dgm:prSet/>
      <dgm:spPr/>
      <dgm:t>
        <a:bodyPr/>
        <a:lstStyle/>
        <a:p>
          <a:endParaRPr lang="en-US"/>
        </a:p>
      </dgm:t>
    </dgm:pt>
    <dgm:pt modelId="{89306046-4BBC-4AEE-9559-7A7D2872D7FF}" type="sibTrans" cxnId="{8EA88AB0-11E4-4F4F-B658-B5B3AB9DD690}">
      <dgm:prSet/>
      <dgm:spPr/>
      <dgm:t>
        <a:bodyPr/>
        <a:lstStyle/>
        <a:p>
          <a:endParaRPr lang="en-US"/>
        </a:p>
      </dgm:t>
    </dgm:pt>
    <dgm:pt modelId="{7505B70D-5E16-42F3-81FB-8476FEC37168}">
      <dgm:prSet phldrT="[Text]"/>
      <dgm:spPr/>
      <dgm:t>
        <a:bodyPr/>
        <a:lstStyle/>
        <a:p>
          <a:r>
            <a:rPr lang="en-US" dirty="0"/>
            <a:t>HVAC</a:t>
          </a:r>
        </a:p>
      </dgm:t>
    </dgm:pt>
    <dgm:pt modelId="{4F505C54-92B2-42D2-B5C3-7037ED2D7DB1}" type="parTrans" cxnId="{45905DB6-059D-4080-A461-D2837CD1E78A}">
      <dgm:prSet/>
      <dgm:spPr/>
      <dgm:t>
        <a:bodyPr/>
        <a:lstStyle/>
        <a:p>
          <a:endParaRPr lang="en-US"/>
        </a:p>
      </dgm:t>
    </dgm:pt>
    <dgm:pt modelId="{7E2E9734-9BDB-45EC-8ABF-AA8EF7D83ECC}" type="sibTrans" cxnId="{45905DB6-059D-4080-A461-D2837CD1E78A}">
      <dgm:prSet/>
      <dgm:spPr/>
      <dgm:t>
        <a:bodyPr/>
        <a:lstStyle/>
        <a:p>
          <a:endParaRPr lang="en-US"/>
        </a:p>
      </dgm:t>
    </dgm:pt>
    <dgm:pt modelId="{C17BEF81-889E-4308-8B06-35C7824A173F}">
      <dgm:prSet phldrT="[Text]"/>
      <dgm:spPr/>
      <dgm:t>
        <a:bodyPr/>
        <a:lstStyle/>
        <a:p>
          <a:r>
            <a:rPr lang="en-US" dirty="0"/>
            <a:t>Ships</a:t>
          </a:r>
        </a:p>
      </dgm:t>
    </dgm:pt>
    <dgm:pt modelId="{5761E97B-9468-4F45-AD74-28828549265D}" type="parTrans" cxnId="{A7A982E8-7459-469B-8C32-AF4989A8F043}">
      <dgm:prSet/>
      <dgm:spPr/>
      <dgm:t>
        <a:bodyPr/>
        <a:lstStyle/>
        <a:p>
          <a:endParaRPr lang="en-US"/>
        </a:p>
      </dgm:t>
    </dgm:pt>
    <dgm:pt modelId="{24B98666-2F8F-4CF8-A714-AADD4F52044C}" type="sibTrans" cxnId="{A7A982E8-7459-469B-8C32-AF4989A8F043}">
      <dgm:prSet/>
      <dgm:spPr/>
      <dgm:t>
        <a:bodyPr/>
        <a:lstStyle/>
        <a:p>
          <a:endParaRPr lang="en-US"/>
        </a:p>
      </dgm:t>
    </dgm:pt>
    <dgm:pt modelId="{DB8F1A3D-0CE0-4984-973E-B637A43E8ED9}" type="pres">
      <dgm:prSet presAssocID="{C3A3B8E5-52F3-450F-9036-EAD8583A20D9}" presName="linear" presStyleCnt="0">
        <dgm:presLayoutVars>
          <dgm:dir/>
          <dgm:animLvl val="lvl"/>
          <dgm:resizeHandles val="exact"/>
        </dgm:presLayoutVars>
      </dgm:prSet>
      <dgm:spPr/>
    </dgm:pt>
    <dgm:pt modelId="{2707C138-BE46-441D-BF6C-47F068EAEF35}" type="pres">
      <dgm:prSet presAssocID="{C17BEF81-889E-4308-8B06-35C7824A173F}" presName="parentLin" presStyleCnt="0"/>
      <dgm:spPr/>
    </dgm:pt>
    <dgm:pt modelId="{66FC282E-281A-4049-A575-01869F76A390}" type="pres">
      <dgm:prSet presAssocID="{C17BEF81-889E-4308-8B06-35C7824A173F}" presName="parentLeftMargin" presStyleLbl="node1" presStyleIdx="0" presStyleCnt="2"/>
      <dgm:spPr/>
    </dgm:pt>
    <dgm:pt modelId="{0D1C04CB-5DB1-456D-A217-704429387BE5}" type="pres">
      <dgm:prSet presAssocID="{C17BEF81-889E-4308-8B06-35C7824A173F}" presName="parentText" presStyleLbl="node1" presStyleIdx="0" presStyleCnt="2">
        <dgm:presLayoutVars>
          <dgm:chMax val="0"/>
          <dgm:bulletEnabled val="1"/>
        </dgm:presLayoutVars>
      </dgm:prSet>
      <dgm:spPr/>
    </dgm:pt>
    <dgm:pt modelId="{09DE4295-FACD-46A9-AECE-060E56CD66AB}" type="pres">
      <dgm:prSet presAssocID="{C17BEF81-889E-4308-8B06-35C7824A173F}" presName="negativeSpace" presStyleCnt="0"/>
      <dgm:spPr/>
    </dgm:pt>
    <dgm:pt modelId="{FA73453C-A30B-4D46-8CC5-1DB113C8B060}" type="pres">
      <dgm:prSet presAssocID="{C17BEF81-889E-4308-8B06-35C7824A173F}" presName="childText" presStyleLbl="conFgAcc1" presStyleIdx="0" presStyleCnt="2" custLinFactNeighborY="51798">
        <dgm:presLayoutVars>
          <dgm:bulletEnabled val="1"/>
        </dgm:presLayoutVars>
      </dgm:prSet>
      <dgm:spPr/>
    </dgm:pt>
    <dgm:pt modelId="{14B7B28F-7E50-4679-A683-C1DF50D61E5C}" type="pres">
      <dgm:prSet presAssocID="{24B98666-2F8F-4CF8-A714-AADD4F52044C}" presName="spaceBetweenRectangles" presStyleCnt="0"/>
      <dgm:spPr/>
    </dgm:pt>
    <dgm:pt modelId="{FC5281BC-D492-482A-BF29-B2840F5B179A}" type="pres">
      <dgm:prSet presAssocID="{BF9F914E-5FCC-4C8F-859E-93CB56A2D4AA}" presName="parentLin" presStyleCnt="0"/>
      <dgm:spPr/>
    </dgm:pt>
    <dgm:pt modelId="{9D94D49A-7C1D-4ECC-A251-D219FA160706}" type="pres">
      <dgm:prSet presAssocID="{BF9F914E-5FCC-4C8F-859E-93CB56A2D4AA}" presName="parentLeftMargin" presStyleLbl="node1" presStyleIdx="0" presStyleCnt="2"/>
      <dgm:spPr/>
    </dgm:pt>
    <dgm:pt modelId="{EB6AF1C2-8A2D-4956-8AD3-60C0D7487349}" type="pres">
      <dgm:prSet presAssocID="{BF9F914E-5FCC-4C8F-859E-93CB56A2D4AA}" presName="parentText" presStyleLbl="node1" presStyleIdx="1" presStyleCnt="2">
        <dgm:presLayoutVars>
          <dgm:chMax val="0"/>
          <dgm:bulletEnabled val="1"/>
        </dgm:presLayoutVars>
      </dgm:prSet>
      <dgm:spPr/>
    </dgm:pt>
    <dgm:pt modelId="{77E2A7BB-D723-40FF-B26B-4E3C1B529E56}" type="pres">
      <dgm:prSet presAssocID="{BF9F914E-5FCC-4C8F-859E-93CB56A2D4AA}" presName="negativeSpace" presStyleCnt="0"/>
      <dgm:spPr/>
    </dgm:pt>
    <dgm:pt modelId="{BD5C373C-B0FB-4156-9C90-233090B9B3C7}" type="pres">
      <dgm:prSet presAssocID="{BF9F914E-5FCC-4C8F-859E-93CB56A2D4AA}" presName="childText" presStyleLbl="conFgAcc1" presStyleIdx="1" presStyleCnt="2">
        <dgm:presLayoutVars>
          <dgm:bulletEnabled val="1"/>
        </dgm:presLayoutVars>
      </dgm:prSet>
      <dgm:spPr/>
    </dgm:pt>
  </dgm:ptLst>
  <dgm:cxnLst>
    <dgm:cxn modelId="{357E1C07-7EAC-4EDB-80A7-AD3EBE931A37}" type="presOf" srcId="{8941EB36-2D8C-4F61-8EA5-54FB99C140D0}" destId="{BD5C373C-B0FB-4156-9C90-233090B9B3C7}" srcOrd="0" destOrd="8" presId="urn:microsoft.com/office/officeart/2005/8/layout/list1"/>
    <dgm:cxn modelId="{78B10A0B-6C8D-46C2-B7B7-04FBC8A7F2A8}" type="presOf" srcId="{83B48BEF-A057-4A69-AD32-BD523CE8218F}" destId="{BD5C373C-B0FB-4156-9C90-233090B9B3C7}" srcOrd="0" destOrd="4" presId="urn:microsoft.com/office/officeart/2005/8/layout/list1"/>
    <dgm:cxn modelId="{F3BFA912-D6BD-4FE5-A8C6-1B175B097394}" type="presOf" srcId="{BF9F914E-5FCC-4C8F-859E-93CB56A2D4AA}" destId="{EB6AF1C2-8A2D-4956-8AD3-60C0D7487349}" srcOrd="1" destOrd="0" presId="urn:microsoft.com/office/officeart/2005/8/layout/list1"/>
    <dgm:cxn modelId="{A9285020-41CE-458A-91D0-165AB2A5D2AD}" srcId="{C3A3B8E5-52F3-450F-9036-EAD8583A20D9}" destId="{BF9F914E-5FCC-4C8F-859E-93CB56A2D4AA}" srcOrd="1" destOrd="0" parTransId="{C36CA349-EE3A-454D-B01C-C7A3F2A63D3B}" sibTransId="{AF047493-C86E-42D5-9F53-5E0B706FA298}"/>
    <dgm:cxn modelId="{B23E6F25-71DE-4A04-A800-9D7471FB4C2F}" srcId="{C17BEF81-889E-4308-8B06-35C7824A173F}" destId="{33CA84B5-073C-4E03-9CD7-B1ABC9025F75}" srcOrd="6" destOrd="0" parTransId="{2B2B1F67-F623-4DD0-9000-37A90A47EF9D}" sibTransId="{DBAFCA24-B830-43F9-90CC-14151832CDD2}"/>
    <dgm:cxn modelId="{A9F75126-204C-47D2-A8B9-F47F8BD80008}" srcId="{BF9F914E-5FCC-4C8F-859E-93CB56A2D4AA}" destId="{FDA73381-2097-4311-AD9C-381E8BD87D46}" srcOrd="5" destOrd="0" parTransId="{F21A4A00-C63D-4396-9AA1-C379F391C431}" sibTransId="{B5D154B8-66D3-4601-B600-18622786AE2E}"/>
    <dgm:cxn modelId="{67A09F32-88A7-49B9-9AD8-05D22445532A}" type="presOf" srcId="{9C8A767D-EF26-463B-9F34-424386948F78}" destId="{FA73453C-A30B-4D46-8CC5-1DB113C8B060}" srcOrd="0" destOrd="2" presId="urn:microsoft.com/office/officeart/2005/8/layout/list1"/>
    <dgm:cxn modelId="{C7200A3F-158A-4C79-897C-4D07DD64DAC1}" type="presOf" srcId="{299ED149-3104-4CC5-A810-D8441B34C3F2}" destId="{FA73453C-A30B-4D46-8CC5-1DB113C8B060}" srcOrd="0" destOrd="1" presId="urn:microsoft.com/office/officeart/2005/8/layout/list1"/>
    <dgm:cxn modelId="{2C0ED240-1C50-4534-9F31-69AC087F2E99}" type="presOf" srcId="{7056B4C0-5B3E-4061-98D6-71178052AA74}" destId="{FA73453C-A30B-4D46-8CC5-1DB113C8B060}" srcOrd="0" destOrd="3" presId="urn:microsoft.com/office/officeart/2005/8/layout/list1"/>
    <dgm:cxn modelId="{8CC2125B-4021-44A0-AC81-5B1C87E52F17}" srcId="{BF9F914E-5FCC-4C8F-859E-93CB56A2D4AA}" destId="{74459F8B-57CC-4B36-9021-A4637DDBCB15}" srcOrd="6" destOrd="0" parTransId="{E29AB1F8-3C4F-4334-BB7E-91EE5D44DC9A}" sibTransId="{999FE324-7956-4AA5-B02D-935818423707}"/>
    <dgm:cxn modelId="{3E201D5F-1874-4BF8-8C89-98304C57BF48}" srcId="{C17BEF81-889E-4308-8B06-35C7824A173F}" destId="{9C8A767D-EF26-463B-9F34-424386948F78}" srcOrd="2" destOrd="0" parTransId="{270CA5FE-CE8B-4A1B-9F67-AB53D22FE78E}" sibTransId="{91F1975E-6AFD-423B-B2BA-EBD0E5CCEE24}"/>
    <dgm:cxn modelId="{C028B166-B356-4917-BD87-DBE28F958B3A}" type="presOf" srcId="{FDA73381-2097-4311-AD9C-381E8BD87D46}" destId="{BD5C373C-B0FB-4156-9C90-233090B9B3C7}" srcOrd="0" destOrd="5" presId="urn:microsoft.com/office/officeart/2005/8/layout/list1"/>
    <dgm:cxn modelId="{429E9B48-6F9C-47A2-83A1-4704D1F3C440}" type="presOf" srcId="{CCE75A14-17F6-474F-998C-148500C11AB3}" destId="{FA73453C-A30B-4D46-8CC5-1DB113C8B060}" srcOrd="0" destOrd="4" presId="urn:microsoft.com/office/officeart/2005/8/layout/list1"/>
    <dgm:cxn modelId="{208EFF69-464C-4B8B-A7B3-445639BCD921}" type="presOf" srcId="{55E436EE-DAA7-42A5-9C03-F273E2CF96E3}" destId="{BD5C373C-B0FB-4156-9C90-233090B9B3C7}" srcOrd="0" destOrd="3" presId="urn:microsoft.com/office/officeart/2005/8/layout/list1"/>
    <dgm:cxn modelId="{C0B8AF6A-0704-407C-BA15-83EE0586703B}" srcId="{C17BEF81-889E-4308-8B06-35C7824A173F}" destId="{CCE75A14-17F6-474F-998C-148500C11AB3}" srcOrd="4" destOrd="0" parTransId="{2D128F13-307D-486F-BDF2-B6B98BB62925}" sibTransId="{89FA064A-3D52-41FF-994D-2C77EB1733EE}"/>
    <dgm:cxn modelId="{DF01C56C-4A99-48DD-899F-B870C8AB943E}" srcId="{BF9F914E-5FCC-4C8F-859E-93CB56A2D4AA}" destId="{E91BEA52-378C-4F06-84AE-74D3CCB37F7C}" srcOrd="1" destOrd="0" parTransId="{740753B4-9698-4FDE-9BF7-B44ACF58A055}" sibTransId="{DAC6F84F-2131-4203-9575-E17C13FA5E73}"/>
    <dgm:cxn modelId="{40C4D356-F427-4AD7-AF02-2489002C1BC7}" type="presOf" srcId="{2C469A62-16C2-48D4-8165-4662FF6926AA}" destId="{BD5C373C-B0FB-4156-9C90-233090B9B3C7}" srcOrd="0" destOrd="7" presId="urn:microsoft.com/office/officeart/2005/8/layout/list1"/>
    <dgm:cxn modelId="{4947BD77-ADC2-4124-836E-143EE19B3968}" type="presOf" srcId="{E91BEA52-378C-4F06-84AE-74D3CCB37F7C}" destId="{BD5C373C-B0FB-4156-9C90-233090B9B3C7}" srcOrd="0" destOrd="1" presId="urn:microsoft.com/office/officeart/2005/8/layout/list1"/>
    <dgm:cxn modelId="{33851D81-E930-4E0C-93D0-EC00BCB59B10}" srcId="{BF9F914E-5FCC-4C8F-859E-93CB56A2D4AA}" destId="{8941EB36-2D8C-4F61-8EA5-54FB99C140D0}" srcOrd="8" destOrd="0" parTransId="{AF018806-32E8-4AE1-A00B-EED44B0DA934}" sibTransId="{20AD8523-F310-4F88-B948-9CD4956C06F1}"/>
    <dgm:cxn modelId="{0C610787-7538-4CD8-9E2E-585138924CE5}" srcId="{BF9F914E-5FCC-4C8F-859E-93CB56A2D4AA}" destId="{4A629F4D-9D5A-4B50-BD10-DFDB5B61BD2C}" srcOrd="2" destOrd="0" parTransId="{EE720C36-AB61-4EDC-8967-952DA8550E60}" sibTransId="{C15C483C-E2A8-48AB-B3B4-CF99D7EE87CF}"/>
    <dgm:cxn modelId="{26091B8B-4721-4AA0-9DE6-7984976DABDA}" type="presOf" srcId="{4A629F4D-9D5A-4B50-BD10-DFDB5B61BD2C}" destId="{BD5C373C-B0FB-4156-9C90-233090B9B3C7}" srcOrd="0" destOrd="2" presId="urn:microsoft.com/office/officeart/2005/8/layout/list1"/>
    <dgm:cxn modelId="{DEB7BA99-3803-43D2-A2B6-C030F8D5E7A5}" srcId="{BF9F914E-5FCC-4C8F-859E-93CB56A2D4AA}" destId="{55E436EE-DAA7-42A5-9C03-F273E2CF96E3}" srcOrd="3" destOrd="0" parTransId="{5CC93DBC-696D-4C77-B6D1-237165A78513}" sibTransId="{E536FB1B-EEA3-4433-94BA-B690AC39E834}"/>
    <dgm:cxn modelId="{02B2489C-4F0D-4AB1-AA24-AEACB00FA787}" srcId="{BF9F914E-5FCC-4C8F-859E-93CB56A2D4AA}" destId="{83B48BEF-A057-4A69-AD32-BD523CE8218F}" srcOrd="4" destOrd="0" parTransId="{4F4FD69A-4BE5-4A35-9DF9-E54FCC0B5DDE}" sibTransId="{D575B3E2-A5A0-45AE-B097-44382992CA22}"/>
    <dgm:cxn modelId="{BB5EF89C-43BB-42ED-9A54-87E298F56619}" type="presOf" srcId="{C3A3B8E5-52F3-450F-9036-EAD8583A20D9}" destId="{DB8F1A3D-0CE0-4984-973E-B637A43E8ED9}" srcOrd="0" destOrd="0" presId="urn:microsoft.com/office/officeart/2005/8/layout/list1"/>
    <dgm:cxn modelId="{3EB7FDA3-EAD1-4020-BCD9-B39795E7C7A7}" type="presOf" srcId="{BF9F914E-5FCC-4C8F-859E-93CB56A2D4AA}" destId="{9D94D49A-7C1D-4ECC-A251-D219FA160706}" srcOrd="0" destOrd="0" presId="urn:microsoft.com/office/officeart/2005/8/layout/list1"/>
    <dgm:cxn modelId="{B11EC3AA-7C2A-44CC-99D1-874B6C4435D4}" type="presOf" srcId="{7505B70D-5E16-42F3-81FB-8476FEC37168}" destId="{BD5C373C-B0FB-4156-9C90-233090B9B3C7}" srcOrd="0" destOrd="10" presId="urn:microsoft.com/office/officeart/2005/8/layout/list1"/>
    <dgm:cxn modelId="{D54D4FAC-A7D2-4199-B998-31AB4FD4CBC6}" srcId="{C17BEF81-889E-4308-8B06-35C7824A173F}" destId="{D52390B5-99FE-4CA3-8A7D-F831D5ED3E3C}" srcOrd="5" destOrd="0" parTransId="{74B1C081-5DE7-46EF-84E2-C6E61DF494CA}" sibTransId="{9CCB8480-0670-4F6A-9CB4-9A69C13F1772}"/>
    <dgm:cxn modelId="{8EA88AB0-11E4-4F4F-B658-B5B3AB9DD690}" srcId="{BF9F914E-5FCC-4C8F-859E-93CB56A2D4AA}" destId="{03F826FE-ABA5-4EC1-826A-4A9EF9461573}" srcOrd="9" destOrd="0" parTransId="{45C94D75-C8E5-4B04-A8B8-9C4FE86C6FC7}" sibTransId="{89306046-4BBC-4AEE-9559-7A7D2872D7FF}"/>
    <dgm:cxn modelId="{7F8F44B2-3CE5-4B5B-A46E-B89578F058FE}" srcId="{C17BEF81-889E-4308-8B06-35C7824A173F}" destId="{9C03262D-856A-4DA4-B54A-ED2BD72E4B8C}" srcOrd="0" destOrd="0" parTransId="{F67816FA-AB46-4AD9-B636-A1492DCA86C4}" sibTransId="{A38B45F3-EFA3-4A05-914B-D8D377AF2A02}"/>
    <dgm:cxn modelId="{41DA59B2-C222-461C-BAAF-EB7E23B4EF1E}" type="presOf" srcId="{9C03262D-856A-4DA4-B54A-ED2BD72E4B8C}" destId="{FA73453C-A30B-4D46-8CC5-1DB113C8B060}" srcOrd="0" destOrd="0" presId="urn:microsoft.com/office/officeart/2005/8/layout/list1"/>
    <dgm:cxn modelId="{45905DB6-059D-4080-A461-D2837CD1E78A}" srcId="{BF9F914E-5FCC-4C8F-859E-93CB56A2D4AA}" destId="{7505B70D-5E16-42F3-81FB-8476FEC37168}" srcOrd="10" destOrd="0" parTransId="{4F505C54-92B2-42D2-B5C3-7037ED2D7DB1}" sibTransId="{7E2E9734-9BDB-45EC-8ABF-AA8EF7D83ECC}"/>
    <dgm:cxn modelId="{7E20A8BB-E01F-4ED7-830F-C6B1C097E5EE}" type="presOf" srcId="{C17BEF81-889E-4308-8B06-35C7824A173F}" destId="{0D1C04CB-5DB1-456D-A217-704429387BE5}" srcOrd="1" destOrd="0" presId="urn:microsoft.com/office/officeart/2005/8/layout/list1"/>
    <dgm:cxn modelId="{100D0FC5-CD0A-442B-BD40-8E9D202F8087}" type="presOf" srcId="{C17BEF81-889E-4308-8B06-35C7824A173F}" destId="{66FC282E-281A-4049-A575-01869F76A390}" srcOrd="0" destOrd="0" presId="urn:microsoft.com/office/officeart/2005/8/layout/list1"/>
    <dgm:cxn modelId="{3718B6C6-3FDE-4785-968F-461A1AC1CAB9}" srcId="{C17BEF81-889E-4308-8B06-35C7824A173F}" destId="{57131EFA-4BCC-420F-BFA8-D80E1882A569}" srcOrd="7" destOrd="0" parTransId="{241D5DE7-A191-43C2-91E2-D8623FD90DE5}" sibTransId="{341D2B5C-3E69-4C0F-B3DD-342A3B9558D3}"/>
    <dgm:cxn modelId="{FBD97DCA-2F53-4B06-82B9-8D3B40A9BBF3}" type="presOf" srcId="{74459F8B-57CC-4B36-9021-A4637DDBCB15}" destId="{BD5C373C-B0FB-4156-9C90-233090B9B3C7}" srcOrd="0" destOrd="6" presId="urn:microsoft.com/office/officeart/2005/8/layout/list1"/>
    <dgm:cxn modelId="{631BC8D5-AB72-4F99-86AA-D653DDE590AF}" type="presOf" srcId="{D52390B5-99FE-4CA3-8A7D-F831D5ED3E3C}" destId="{FA73453C-A30B-4D46-8CC5-1DB113C8B060}" srcOrd="0" destOrd="5" presId="urn:microsoft.com/office/officeart/2005/8/layout/list1"/>
    <dgm:cxn modelId="{15DA4BDE-DFEB-4F73-88CF-E0BD0B64DEFD}" type="presOf" srcId="{33CA84B5-073C-4E03-9CD7-B1ABC9025F75}" destId="{FA73453C-A30B-4D46-8CC5-1DB113C8B060}" srcOrd="0" destOrd="6" presId="urn:microsoft.com/office/officeart/2005/8/layout/list1"/>
    <dgm:cxn modelId="{A4170BE5-9C2A-4219-AB9D-C0A26A3B775E}" type="presOf" srcId="{57131EFA-4BCC-420F-BFA8-D80E1882A569}" destId="{FA73453C-A30B-4D46-8CC5-1DB113C8B060}" srcOrd="0" destOrd="7" presId="urn:microsoft.com/office/officeart/2005/8/layout/list1"/>
    <dgm:cxn modelId="{B01307E6-EAE9-4A7D-BD43-3AE388750B1E}" type="presOf" srcId="{03F826FE-ABA5-4EC1-826A-4A9EF9461573}" destId="{BD5C373C-B0FB-4156-9C90-233090B9B3C7}" srcOrd="0" destOrd="9" presId="urn:microsoft.com/office/officeart/2005/8/layout/list1"/>
    <dgm:cxn modelId="{A7A982E8-7459-469B-8C32-AF4989A8F043}" srcId="{C3A3B8E5-52F3-450F-9036-EAD8583A20D9}" destId="{C17BEF81-889E-4308-8B06-35C7824A173F}" srcOrd="0" destOrd="0" parTransId="{5761E97B-9468-4F45-AD74-28828549265D}" sibTransId="{24B98666-2F8F-4CF8-A714-AADD4F52044C}"/>
    <dgm:cxn modelId="{BE33B7F1-C5EC-4457-8A21-F3F7D06D3F1A}" type="presOf" srcId="{B61523B6-AFBC-4812-8A58-A09F7DEB27E3}" destId="{BD5C373C-B0FB-4156-9C90-233090B9B3C7}" srcOrd="0" destOrd="0" presId="urn:microsoft.com/office/officeart/2005/8/layout/list1"/>
    <dgm:cxn modelId="{69FC86F3-A7E8-4C88-9904-25EDB1E63D6A}" srcId="{BF9F914E-5FCC-4C8F-859E-93CB56A2D4AA}" destId="{2C469A62-16C2-48D4-8165-4662FF6926AA}" srcOrd="7" destOrd="0" parTransId="{3315800D-FBE6-452F-A63F-EF39B75488D3}" sibTransId="{1EDA1DB2-566C-41AF-B4CD-B0212BEFCE0B}"/>
    <dgm:cxn modelId="{D1CBE1F5-0083-43F9-83C8-A2F1101AFAA4}" srcId="{C17BEF81-889E-4308-8B06-35C7824A173F}" destId="{299ED149-3104-4CC5-A810-D8441B34C3F2}" srcOrd="1" destOrd="0" parTransId="{2491BDBC-61ED-4E7E-925D-3F34AAEC2DDC}" sibTransId="{B6876A5D-BE75-4970-8DC8-DEE1B46D9F20}"/>
    <dgm:cxn modelId="{847FE4F9-842D-4F41-874A-8874E66ADAAC}" srcId="{BF9F914E-5FCC-4C8F-859E-93CB56A2D4AA}" destId="{B61523B6-AFBC-4812-8A58-A09F7DEB27E3}" srcOrd="0" destOrd="0" parTransId="{E0B4A270-ABBD-4263-8EC8-30CF79FFF744}" sibTransId="{033714C9-86D4-4204-ADF8-F887B1F82231}"/>
    <dgm:cxn modelId="{350655FB-940A-4C06-94D0-0EBB7DF93FE0}" srcId="{C17BEF81-889E-4308-8B06-35C7824A173F}" destId="{7056B4C0-5B3E-4061-98D6-71178052AA74}" srcOrd="3" destOrd="0" parTransId="{C32D5552-E966-4B2C-93AD-3C91D53788C4}" sibTransId="{07B89EBB-C38E-4EE0-8B01-A813FB90088E}"/>
    <dgm:cxn modelId="{BEDB8C83-5D97-4E26-96C1-15BEC179EC49}" type="presParOf" srcId="{DB8F1A3D-0CE0-4984-973E-B637A43E8ED9}" destId="{2707C138-BE46-441D-BF6C-47F068EAEF35}" srcOrd="0" destOrd="0" presId="urn:microsoft.com/office/officeart/2005/8/layout/list1"/>
    <dgm:cxn modelId="{9CE37F80-A6BB-4CBB-90CD-62B00BA126C6}" type="presParOf" srcId="{2707C138-BE46-441D-BF6C-47F068EAEF35}" destId="{66FC282E-281A-4049-A575-01869F76A390}" srcOrd="0" destOrd="0" presId="urn:microsoft.com/office/officeart/2005/8/layout/list1"/>
    <dgm:cxn modelId="{E3461E89-5F47-4813-B8EF-D4CCB761EE84}" type="presParOf" srcId="{2707C138-BE46-441D-BF6C-47F068EAEF35}" destId="{0D1C04CB-5DB1-456D-A217-704429387BE5}" srcOrd="1" destOrd="0" presId="urn:microsoft.com/office/officeart/2005/8/layout/list1"/>
    <dgm:cxn modelId="{6CE3E200-C4EE-4A22-A5FB-D2609115639F}" type="presParOf" srcId="{DB8F1A3D-0CE0-4984-973E-B637A43E8ED9}" destId="{09DE4295-FACD-46A9-AECE-060E56CD66AB}" srcOrd="1" destOrd="0" presId="urn:microsoft.com/office/officeart/2005/8/layout/list1"/>
    <dgm:cxn modelId="{BD640347-9997-40C0-AB80-FF24DE175D0D}" type="presParOf" srcId="{DB8F1A3D-0CE0-4984-973E-B637A43E8ED9}" destId="{FA73453C-A30B-4D46-8CC5-1DB113C8B060}" srcOrd="2" destOrd="0" presId="urn:microsoft.com/office/officeart/2005/8/layout/list1"/>
    <dgm:cxn modelId="{9C245251-F482-4440-81CA-7D8D6589EB88}" type="presParOf" srcId="{DB8F1A3D-0CE0-4984-973E-B637A43E8ED9}" destId="{14B7B28F-7E50-4679-A683-C1DF50D61E5C}" srcOrd="3" destOrd="0" presId="urn:microsoft.com/office/officeart/2005/8/layout/list1"/>
    <dgm:cxn modelId="{A91F7638-9A36-4DE1-B230-E1EAFAED7223}" type="presParOf" srcId="{DB8F1A3D-0CE0-4984-973E-B637A43E8ED9}" destId="{FC5281BC-D492-482A-BF29-B2840F5B179A}" srcOrd="4" destOrd="0" presId="urn:microsoft.com/office/officeart/2005/8/layout/list1"/>
    <dgm:cxn modelId="{81FFD2DB-7EDF-4FD8-9705-7839D7C979FD}" type="presParOf" srcId="{FC5281BC-D492-482A-BF29-B2840F5B179A}" destId="{9D94D49A-7C1D-4ECC-A251-D219FA160706}" srcOrd="0" destOrd="0" presId="urn:microsoft.com/office/officeart/2005/8/layout/list1"/>
    <dgm:cxn modelId="{93E6C771-4DE5-4D94-AFCC-53DC5570C8F3}" type="presParOf" srcId="{FC5281BC-D492-482A-BF29-B2840F5B179A}" destId="{EB6AF1C2-8A2D-4956-8AD3-60C0D7487349}" srcOrd="1" destOrd="0" presId="urn:microsoft.com/office/officeart/2005/8/layout/list1"/>
    <dgm:cxn modelId="{A44B8AFF-9C9D-4DCA-B2D0-91975CC7D180}" type="presParOf" srcId="{DB8F1A3D-0CE0-4984-973E-B637A43E8ED9}" destId="{77E2A7BB-D723-40FF-B26B-4E3C1B529E56}" srcOrd="5" destOrd="0" presId="urn:microsoft.com/office/officeart/2005/8/layout/list1"/>
    <dgm:cxn modelId="{C185BF4F-2EF1-499A-A647-34B81FBCFB3F}" type="presParOf" srcId="{DB8F1A3D-0CE0-4984-973E-B637A43E8ED9}" destId="{BD5C373C-B0FB-4156-9C90-233090B9B3C7}"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13BACB-2C5E-4C4F-A798-A2A6EE659613}"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C6BE4F11-D303-4F4A-B5AF-2CFF9B1C6902}">
      <dgm:prSet/>
      <dgm:spPr/>
      <dgm:t>
        <a:bodyPr/>
        <a:lstStyle/>
        <a:p>
          <a:r>
            <a:rPr lang="en-US" dirty="0"/>
            <a:t>Problems</a:t>
          </a:r>
        </a:p>
      </dgm:t>
    </dgm:pt>
    <dgm:pt modelId="{0DF5E5F6-2E3C-46E6-AB1D-DCF4F024DC61}" type="parTrans" cxnId="{16153BA6-FB39-413E-B875-FF3F27AE3F4F}">
      <dgm:prSet/>
      <dgm:spPr/>
      <dgm:t>
        <a:bodyPr/>
        <a:lstStyle/>
        <a:p>
          <a:endParaRPr lang="en-US"/>
        </a:p>
      </dgm:t>
    </dgm:pt>
    <dgm:pt modelId="{B75D479A-2A25-4B2A-B7A6-59482E7DCE63}" type="sibTrans" cxnId="{16153BA6-FB39-413E-B875-FF3F27AE3F4F}">
      <dgm:prSet/>
      <dgm:spPr/>
      <dgm:t>
        <a:bodyPr/>
        <a:lstStyle/>
        <a:p>
          <a:endParaRPr lang="en-US"/>
        </a:p>
      </dgm:t>
    </dgm:pt>
    <dgm:pt modelId="{41681598-A428-4DB2-A148-D1503878964C}">
      <dgm:prSet/>
      <dgm:spPr/>
      <dgm:t>
        <a:bodyPr/>
        <a:lstStyle/>
        <a:p>
          <a:r>
            <a:rPr lang="en-US" dirty="0"/>
            <a:t>DC voltage rises when load is lowered</a:t>
          </a:r>
          <a:br>
            <a:rPr lang="en-US" dirty="0"/>
          </a:br>
          <a:r>
            <a:rPr lang="en-US" dirty="0"/>
            <a:t>(Drive holding back to prevent free fall)</a:t>
          </a:r>
        </a:p>
      </dgm:t>
    </dgm:pt>
    <dgm:pt modelId="{A65D4AC0-33D2-4843-A05D-91E4238CC896}" type="parTrans" cxnId="{72F06620-C860-42A8-A5D1-66ABD49CA7B6}">
      <dgm:prSet/>
      <dgm:spPr/>
      <dgm:t>
        <a:bodyPr/>
        <a:lstStyle/>
        <a:p>
          <a:endParaRPr lang="en-US"/>
        </a:p>
      </dgm:t>
    </dgm:pt>
    <dgm:pt modelId="{25B5F72F-F0F6-4A85-9C5D-EA3F4EDC406D}" type="sibTrans" cxnId="{72F06620-C860-42A8-A5D1-66ABD49CA7B6}">
      <dgm:prSet/>
      <dgm:spPr/>
      <dgm:t>
        <a:bodyPr/>
        <a:lstStyle/>
        <a:p>
          <a:endParaRPr lang="en-US"/>
        </a:p>
      </dgm:t>
    </dgm:pt>
    <dgm:pt modelId="{1E722D11-A38B-44DA-A592-A079F76F43DC}">
      <dgm:prSet/>
      <dgm:spPr/>
      <dgm:t>
        <a:bodyPr/>
        <a:lstStyle/>
        <a:p>
          <a:r>
            <a:rPr lang="en-US" dirty="0"/>
            <a:t>Overvoltage can cause drive faults or require a drive to slow process </a:t>
          </a:r>
          <a:r>
            <a:rPr lang="en-US"/>
            <a:t>to compensate</a:t>
          </a:r>
          <a:endParaRPr lang="en-US" dirty="0"/>
        </a:p>
      </dgm:t>
    </dgm:pt>
    <dgm:pt modelId="{8ABF7A13-6FA6-4DD5-8CBF-05355EE9B254}" type="parTrans" cxnId="{05319192-27F0-4C92-9DA3-6F0BA1CA07CB}">
      <dgm:prSet/>
      <dgm:spPr/>
      <dgm:t>
        <a:bodyPr/>
        <a:lstStyle/>
        <a:p>
          <a:endParaRPr lang="en-US"/>
        </a:p>
      </dgm:t>
    </dgm:pt>
    <dgm:pt modelId="{16DFEDCB-467A-4617-86F4-CEDE17F4F268}" type="sibTrans" cxnId="{05319192-27F0-4C92-9DA3-6F0BA1CA07CB}">
      <dgm:prSet/>
      <dgm:spPr/>
      <dgm:t>
        <a:bodyPr/>
        <a:lstStyle/>
        <a:p>
          <a:endParaRPr lang="en-US"/>
        </a:p>
      </dgm:t>
    </dgm:pt>
    <dgm:pt modelId="{9AAB58FC-0BC9-43C9-936F-B749E613E956}">
      <dgm:prSet/>
      <dgm:spPr/>
      <dgm:t>
        <a:bodyPr/>
        <a:lstStyle/>
        <a:p>
          <a:r>
            <a:rPr lang="en-US" dirty="0"/>
            <a:t>Limited space in drive control room. Transistor/resistor generates heat, requiring extra cooling</a:t>
          </a:r>
        </a:p>
      </dgm:t>
    </dgm:pt>
    <dgm:pt modelId="{A000C545-1B25-4AF9-9AA1-583D87C8E6F1}" type="parTrans" cxnId="{F9D227A5-7310-4F2E-BA13-493089CE6155}">
      <dgm:prSet/>
      <dgm:spPr/>
      <dgm:t>
        <a:bodyPr/>
        <a:lstStyle/>
        <a:p>
          <a:endParaRPr lang="en-US"/>
        </a:p>
      </dgm:t>
    </dgm:pt>
    <dgm:pt modelId="{BAC68B34-A0C4-441C-AB4F-E41D81787893}" type="sibTrans" cxnId="{F9D227A5-7310-4F2E-BA13-493089CE6155}">
      <dgm:prSet/>
      <dgm:spPr/>
      <dgm:t>
        <a:bodyPr/>
        <a:lstStyle/>
        <a:p>
          <a:endParaRPr lang="en-US"/>
        </a:p>
      </dgm:t>
    </dgm:pt>
    <dgm:pt modelId="{37B28CB5-C7A8-417B-BFBB-DA3190C4C4C2}">
      <dgm:prSet/>
      <dgm:spPr/>
      <dgm:t>
        <a:bodyPr/>
        <a:lstStyle/>
        <a:p>
          <a:r>
            <a:rPr lang="en-US" dirty="0"/>
            <a:t>Excess DC power generated from braking drives is dissipated in transistor/resistor</a:t>
          </a:r>
        </a:p>
      </dgm:t>
    </dgm:pt>
    <dgm:pt modelId="{CE23A436-386B-48DD-9989-0D0EB3F96352}" type="parTrans" cxnId="{29DC4564-405D-4F73-A265-6B7EBC473C2B}">
      <dgm:prSet/>
      <dgm:spPr/>
      <dgm:t>
        <a:bodyPr/>
        <a:lstStyle/>
        <a:p>
          <a:endParaRPr lang="en-US"/>
        </a:p>
      </dgm:t>
    </dgm:pt>
    <dgm:pt modelId="{85D29A08-D0F1-4EC4-9880-5FD29249BD95}" type="sibTrans" cxnId="{29DC4564-405D-4F73-A265-6B7EBC473C2B}">
      <dgm:prSet/>
      <dgm:spPr/>
      <dgm:t>
        <a:bodyPr/>
        <a:lstStyle/>
        <a:p>
          <a:endParaRPr lang="en-US"/>
        </a:p>
      </dgm:t>
    </dgm:pt>
    <dgm:pt modelId="{1CB03D19-10A4-4A2D-969A-4E256C3ABAAF}" type="pres">
      <dgm:prSet presAssocID="{7713BACB-2C5E-4C4F-A798-A2A6EE659613}" presName="linear" presStyleCnt="0">
        <dgm:presLayoutVars>
          <dgm:dir/>
          <dgm:animLvl val="lvl"/>
          <dgm:resizeHandles val="exact"/>
        </dgm:presLayoutVars>
      </dgm:prSet>
      <dgm:spPr/>
    </dgm:pt>
    <dgm:pt modelId="{3B0651DD-9B24-4C57-A96B-EC67C68256AF}" type="pres">
      <dgm:prSet presAssocID="{C6BE4F11-D303-4F4A-B5AF-2CFF9B1C6902}" presName="parentLin" presStyleCnt="0"/>
      <dgm:spPr/>
    </dgm:pt>
    <dgm:pt modelId="{67C9B66D-E9C3-42D8-A360-D7CC91AFB2E4}" type="pres">
      <dgm:prSet presAssocID="{C6BE4F11-D303-4F4A-B5AF-2CFF9B1C6902}" presName="parentLeftMargin" presStyleLbl="node1" presStyleIdx="0" presStyleCnt="1"/>
      <dgm:spPr/>
    </dgm:pt>
    <dgm:pt modelId="{3C82D980-282A-40C1-82EE-349ED4E40866}" type="pres">
      <dgm:prSet presAssocID="{C6BE4F11-D303-4F4A-B5AF-2CFF9B1C6902}" presName="parentText" presStyleLbl="node1" presStyleIdx="0" presStyleCnt="1">
        <dgm:presLayoutVars>
          <dgm:chMax val="0"/>
          <dgm:bulletEnabled val="1"/>
        </dgm:presLayoutVars>
      </dgm:prSet>
      <dgm:spPr/>
    </dgm:pt>
    <dgm:pt modelId="{C6270DAF-E607-4222-B7B0-0B4D1DA7885B}" type="pres">
      <dgm:prSet presAssocID="{C6BE4F11-D303-4F4A-B5AF-2CFF9B1C6902}" presName="negativeSpace" presStyleCnt="0"/>
      <dgm:spPr/>
    </dgm:pt>
    <dgm:pt modelId="{215268A4-F9BC-436F-8BDD-41F4A413D6E0}" type="pres">
      <dgm:prSet presAssocID="{C6BE4F11-D303-4F4A-B5AF-2CFF9B1C6902}" presName="childText" presStyleLbl="conFgAcc1" presStyleIdx="0" presStyleCnt="1">
        <dgm:presLayoutVars>
          <dgm:bulletEnabled val="1"/>
        </dgm:presLayoutVars>
      </dgm:prSet>
      <dgm:spPr/>
    </dgm:pt>
  </dgm:ptLst>
  <dgm:cxnLst>
    <dgm:cxn modelId="{93952B02-1D8B-46B7-A02B-4509930AAECA}" type="presOf" srcId="{1E722D11-A38B-44DA-A592-A079F76F43DC}" destId="{215268A4-F9BC-436F-8BDD-41F4A413D6E0}" srcOrd="0" destOrd="1" presId="urn:microsoft.com/office/officeart/2005/8/layout/list1"/>
    <dgm:cxn modelId="{8256A909-282C-48EB-B533-0F9A9D8969D4}" type="presOf" srcId="{C6BE4F11-D303-4F4A-B5AF-2CFF9B1C6902}" destId="{3C82D980-282A-40C1-82EE-349ED4E40866}" srcOrd="1" destOrd="0" presId="urn:microsoft.com/office/officeart/2005/8/layout/list1"/>
    <dgm:cxn modelId="{72F06620-C860-42A8-A5D1-66ABD49CA7B6}" srcId="{C6BE4F11-D303-4F4A-B5AF-2CFF9B1C6902}" destId="{41681598-A428-4DB2-A148-D1503878964C}" srcOrd="0" destOrd="0" parTransId="{A65D4AC0-33D2-4843-A05D-91E4238CC896}" sibTransId="{25B5F72F-F0F6-4A85-9C5D-EA3F4EDC406D}"/>
    <dgm:cxn modelId="{4A0C2363-C1E6-492F-8CD8-CBCC2140547D}" type="presOf" srcId="{C6BE4F11-D303-4F4A-B5AF-2CFF9B1C6902}" destId="{67C9B66D-E9C3-42D8-A360-D7CC91AFB2E4}" srcOrd="0" destOrd="0" presId="urn:microsoft.com/office/officeart/2005/8/layout/list1"/>
    <dgm:cxn modelId="{29DC4564-405D-4F73-A265-6B7EBC473C2B}" srcId="{C6BE4F11-D303-4F4A-B5AF-2CFF9B1C6902}" destId="{37B28CB5-C7A8-417B-BFBB-DA3190C4C4C2}" srcOrd="3" destOrd="0" parTransId="{CE23A436-386B-48DD-9989-0D0EB3F96352}" sibTransId="{85D29A08-D0F1-4EC4-9880-5FD29249BD95}"/>
    <dgm:cxn modelId="{AC93128B-CC00-442C-909D-7288E8B11B29}" type="presOf" srcId="{37B28CB5-C7A8-417B-BFBB-DA3190C4C4C2}" destId="{215268A4-F9BC-436F-8BDD-41F4A413D6E0}" srcOrd="0" destOrd="3" presId="urn:microsoft.com/office/officeart/2005/8/layout/list1"/>
    <dgm:cxn modelId="{05319192-27F0-4C92-9DA3-6F0BA1CA07CB}" srcId="{C6BE4F11-D303-4F4A-B5AF-2CFF9B1C6902}" destId="{1E722D11-A38B-44DA-A592-A079F76F43DC}" srcOrd="1" destOrd="0" parTransId="{8ABF7A13-6FA6-4DD5-8CBF-05355EE9B254}" sibTransId="{16DFEDCB-467A-4617-86F4-CEDE17F4F268}"/>
    <dgm:cxn modelId="{896CC696-CF5E-4A0E-ADDE-F722B71DABAF}" type="presOf" srcId="{41681598-A428-4DB2-A148-D1503878964C}" destId="{215268A4-F9BC-436F-8BDD-41F4A413D6E0}" srcOrd="0" destOrd="0" presId="urn:microsoft.com/office/officeart/2005/8/layout/list1"/>
    <dgm:cxn modelId="{2E45989B-0374-467E-8E7C-9BBADDA4D837}" type="presOf" srcId="{7713BACB-2C5E-4C4F-A798-A2A6EE659613}" destId="{1CB03D19-10A4-4A2D-969A-4E256C3ABAAF}" srcOrd="0" destOrd="0" presId="urn:microsoft.com/office/officeart/2005/8/layout/list1"/>
    <dgm:cxn modelId="{F9D227A5-7310-4F2E-BA13-493089CE6155}" srcId="{C6BE4F11-D303-4F4A-B5AF-2CFF9B1C6902}" destId="{9AAB58FC-0BC9-43C9-936F-B749E613E956}" srcOrd="2" destOrd="0" parTransId="{A000C545-1B25-4AF9-9AA1-583D87C8E6F1}" sibTransId="{BAC68B34-A0C4-441C-AB4F-E41D81787893}"/>
    <dgm:cxn modelId="{16153BA6-FB39-413E-B875-FF3F27AE3F4F}" srcId="{7713BACB-2C5E-4C4F-A798-A2A6EE659613}" destId="{C6BE4F11-D303-4F4A-B5AF-2CFF9B1C6902}" srcOrd="0" destOrd="0" parTransId="{0DF5E5F6-2E3C-46E6-AB1D-DCF4F024DC61}" sibTransId="{B75D479A-2A25-4B2A-B7A6-59482E7DCE63}"/>
    <dgm:cxn modelId="{066B0DE8-8B03-4320-AB62-AFF42AF8220D}" type="presOf" srcId="{9AAB58FC-0BC9-43C9-936F-B749E613E956}" destId="{215268A4-F9BC-436F-8BDD-41F4A413D6E0}" srcOrd="0" destOrd="2" presId="urn:microsoft.com/office/officeart/2005/8/layout/list1"/>
    <dgm:cxn modelId="{72233EA6-B17D-4A3D-B8A2-E70E1BB83E11}" type="presParOf" srcId="{1CB03D19-10A4-4A2D-969A-4E256C3ABAAF}" destId="{3B0651DD-9B24-4C57-A96B-EC67C68256AF}" srcOrd="0" destOrd="0" presId="urn:microsoft.com/office/officeart/2005/8/layout/list1"/>
    <dgm:cxn modelId="{9703425A-843B-438A-9AEB-1053880CB428}" type="presParOf" srcId="{3B0651DD-9B24-4C57-A96B-EC67C68256AF}" destId="{67C9B66D-E9C3-42D8-A360-D7CC91AFB2E4}" srcOrd="0" destOrd="0" presId="urn:microsoft.com/office/officeart/2005/8/layout/list1"/>
    <dgm:cxn modelId="{832ED9CC-7DD5-43A5-BDB3-3ED456951A3B}" type="presParOf" srcId="{3B0651DD-9B24-4C57-A96B-EC67C68256AF}" destId="{3C82D980-282A-40C1-82EE-349ED4E40866}" srcOrd="1" destOrd="0" presId="urn:microsoft.com/office/officeart/2005/8/layout/list1"/>
    <dgm:cxn modelId="{E1BDAB69-CC68-43CD-AEDE-94B3D934B02C}" type="presParOf" srcId="{1CB03D19-10A4-4A2D-969A-4E256C3ABAAF}" destId="{C6270DAF-E607-4222-B7B0-0B4D1DA7885B}" srcOrd="1" destOrd="0" presId="urn:microsoft.com/office/officeart/2005/8/layout/list1"/>
    <dgm:cxn modelId="{AA505051-1A9E-4E40-B61C-4A880C1AAF7F}" type="presParOf" srcId="{1CB03D19-10A4-4A2D-969A-4E256C3ABAAF}" destId="{215268A4-F9BC-436F-8BDD-41F4A413D6E0}"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B0AFBF-EE10-4836-AEF6-26848339153E}"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754B8C73-845D-4161-BC8B-911CB628E76B}">
      <dgm:prSet phldrT="[Text]"/>
      <dgm:spPr/>
      <dgm:t>
        <a:bodyPr/>
        <a:lstStyle/>
        <a:p>
          <a:r>
            <a:rPr lang="en-US" dirty="0"/>
            <a:t>Draw-works</a:t>
          </a:r>
        </a:p>
      </dgm:t>
    </dgm:pt>
    <dgm:pt modelId="{C76E295C-CBF9-41D4-A0BE-42BA6C49FA91}" type="parTrans" cxnId="{FD627B20-D012-457A-B8EC-D858BEEE6765}">
      <dgm:prSet/>
      <dgm:spPr/>
      <dgm:t>
        <a:bodyPr/>
        <a:lstStyle/>
        <a:p>
          <a:endParaRPr lang="en-US"/>
        </a:p>
      </dgm:t>
    </dgm:pt>
    <dgm:pt modelId="{EDA6B62B-F6EF-45C7-B9C9-536B3F74A7B5}" type="sibTrans" cxnId="{FD627B20-D012-457A-B8EC-D858BEEE6765}">
      <dgm:prSet/>
      <dgm:spPr/>
      <dgm:t>
        <a:bodyPr/>
        <a:lstStyle/>
        <a:p>
          <a:endParaRPr lang="en-US"/>
        </a:p>
      </dgm:t>
    </dgm:pt>
    <dgm:pt modelId="{E099F78B-9374-4C97-86FE-5EF800799C36}">
      <dgm:prSet phldrT="[Text]"/>
      <dgm:spPr/>
      <dgm:t>
        <a:bodyPr/>
        <a:lstStyle/>
        <a:p>
          <a:r>
            <a:rPr lang="en-US" dirty="0"/>
            <a:t>The faster the draw-works can move, the better</a:t>
          </a:r>
        </a:p>
      </dgm:t>
    </dgm:pt>
    <dgm:pt modelId="{5C22086B-7556-42CA-86C1-8E2812306444}" type="parTrans" cxnId="{6E0788D4-CC89-4AF8-9339-7577EADAD7C2}">
      <dgm:prSet/>
      <dgm:spPr/>
      <dgm:t>
        <a:bodyPr/>
        <a:lstStyle/>
        <a:p>
          <a:endParaRPr lang="en-US"/>
        </a:p>
      </dgm:t>
    </dgm:pt>
    <dgm:pt modelId="{72DC34FB-4DDC-49BB-9D26-E0CB26D21BC3}" type="sibTrans" cxnId="{6E0788D4-CC89-4AF8-9339-7577EADAD7C2}">
      <dgm:prSet/>
      <dgm:spPr/>
      <dgm:t>
        <a:bodyPr/>
        <a:lstStyle/>
        <a:p>
          <a:endParaRPr lang="en-US"/>
        </a:p>
      </dgm:t>
    </dgm:pt>
    <dgm:pt modelId="{D71CD639-6EB0-4E1A-94F0-A2EA18D8F6A3}">
      <dgm:prSet phldrT="[Text]"/>
      <dgm:spPr/>
      <dgm:t>
        <a:bodyPr/>
        <a:lstStyle/>
        <a:p>
          <a:r>
            <a:rPr lang="en-US" dirty="0"/>
            <a:t>The drill string is moved rapidly and stopped quickly before hitting the bottom of the hole</a:t>
          </a:r>
        </a:p>
      </dgm:t>
    </dgm:pt>
    <dgm:pt modelId="{2901911F-EFB0-49B4-9120-085350B4B70A}" type="parTrans" cxnId="{92ADE25B-D986-4B22-B458-4736E94F1419}">
      <dgm:prSet/>
      <dgm:spPr/>
      <dgm:t>
        <a:bodyPr/>
        <a:lstStyle/>
        <a:p>
          <a:endParaRPr lang="en-US"/>
        </a:p>
      </dgm:t>
    </dgm:pt>
    <dgm:pt modelId="{E30E159D-FDF5-43B4-97E4-0B5E225946EE}" type="sibTrans" cxnId="{92ADE25B-D986-4B22-B458-4736E94F1419}">
      <dgm:prSet/>
      <dgm:spPr/>
      <dgm:t>
        <a:bodyPr/>
        <a:lstStyle/>
        <a:p>
          <a:endParaRPr lang="en-US"/>
        </a:p>
      </dgm:t>
    </dgm:pt>
    <dgm:pt modelId="{5A91AEC2-F2F1-4B2C-BE96-DCE32F19128A}" type="pres">
      <dgm:prSet presAssocID="{B7B0AFBF-EE10-4836-AEF6-26848339153E}" presName="linear" presStyleCnt="0">
        <dgm:presLayoutVars>
          <dgm:dir/>
          <dgm:animLvl val="lvl"/>
          <dgm:resizeHandles val="exact"/>
        </dgm:presLayoutVars>
      </dgm:prSet>
      <dgm:spPr/>
    </dgm:pt>
    <dgm:pt modelId="{70718797-675D-41EF-AAE6-DC71A0696469}" type="pres">
      <dgm:prSet presAssocID="{754B8C73-845D-4161-BC8B-911CB628E76B}" presName="parentLin" presStyleCnt="0"/>
      <dgm:spPr/>
    </dgm:pt>
    <dgm:pt modelId="{2D1EC4CC-C96F-490E-A1BF-B0D8707E6EA2}" type="pres">
      <dgm:prSet presAssocID="{754B8C73-845D-4161-BC8B-911CB628E76B}" presName="parentLeftMargin" presStyleLbl="node1" presStyleIdx="0" presStyleCnt="1"/>
      <dgm:spPr/>
    </dgm:pt>
    <dgm:pt modelId="{D8C62591-1765-4342-A40D-A6A88122F3BE}" type="pres">
      <dgm:prSet presAssocID="{754B8C73-845D-4161-BC8B-911CB628E76B}" presName="parentText" presStyleLbl="node1" presStyleIdx="0" presStyleCnt="1">
        <dgm:presLayoutVars>
          <dgm:chMax val="0"/>
          <dgm:bulletEnabled val="1"/>
        </dgm:presLayoutVars>
      </dgm:prSet>
      <dgm:spPr/>
    </dgm:pt>
    <dgm:pt modelId="{98E34D06-A2DD-40E8-B0B7-DA1E788945D3}" type="pres">
      <dgm:prSet presAssocID="{754B8C73-845D-4161-BC8B-911CB628E76B}" presName="negativeSpace" presStyleCnt="0"/>
      <dgm:spPr/>
    </dgm:pt>
    <dgm:pt modelId="{38F2DD64-49A6-4C99-819B-5A78CBC6E3F3}" type="pres">
      <dgm:prSet presAssocID="{754B8C73-845D-4161-BC8B-911CB628E76B}" presName="childText" presStyleLbl="conFgAcc1" presStyleIdx="0" presStyleCnt="1">
        <dgm:presLayoutVars>
          <dgm:bulletEnabled val="1"/>
        </dgm:presLayoutVars>
      </dgm:prSet>
      <dgm:spPr/>
    </dgm:pt>
  </dgm:ptLst>
  <dgm:cxnLst>
    <dgm:cxn modelId="{F8921817-6C4C-4091-B3F3-3A56A9D84621}" type="presOf" srcId="{754B8C73-845D-4161-BC8B-911CB628E76B}" destId="{D8C62591-1765-4342-A40D-A6A88122F3BE}" srcOrd="1" destOrd="0" presId="urn:microsoft.com/office/officeart/2005/8/layout/list1"/>
    <dgm:cxn modelId="{FD627B20-D012-457A-B8EC-D858BEEE6765}" srcId="{B7B0AFBF-EE10-4836-AEF6-26848339153E}" destId="{754B8C73-845D-4161-BC8B-911CB628E76B}" srcOrd="0" destOrd="0" parTransId="{C76E295C-CBF9-41D4-A0BE-42BA6C49FA91}" sibTransId="{EDA6B62B-F6EF-45C7-B9C9-536B3F74A7B5}"/>
    <dgm:cxn modelId="{4786433A-C5BE-41ED-964E-AFB09F7BABFA}" type="presOf" srcId="{D71CD639-6EB0-4E1A-94F0-A2EA18D8F6A3}" destId="{38F2DD64-49A6-4C99-819B-5A78CBC6E3F3}" srcOrd="0" destOrd="1" presId="urn:microsoft.com/office/officeart/2005/8/layout/list1"/>
    <dgm:cxn modelId="{92ADE25B-D986-4B22-B458-4736E94F1419}" srcId="{754B8C73-845D-4161-BC8B-911CB628E76B}" destId="{D71CD639-6EB0-4E1A-94F0-A2EA18D8F6A3}" srcOrd="1" destOrd="0" parTransId="{2901911F-EFB0-49B4-9120-085350B4B70A}" sibTransId="{E30E159D-FDF5-43B4-97E4-0B5E225946EE}"/>
    <dgm:cxn modelId="{0492E8A0-3693-44DB-B6A4-4DC782AADA88}" type="presOf" srcId="{E099F78B-9374-4C97-86FE-5EF800799C36}" destId="{38F2DD64-49A6-4C99-819B-5A78CBC6E3F3}" srcOrd="0" destOrd="0" presId="urn:microsoft.com/office/officeart/2005/8/layout/list1"/>
    <dgm:cxn modelId="{D588BDB4-16CC-4AE5-BC17-74954985E444}" type="presOf" srcId="{754B8C73-845D-4161-BC8B-911CB628E76B}" destId="{2D1EC4CC-C96F-490E-A1BF-B0D8707E6EA2}" srcOrd="0" destOrd="0" presId="urn:microsoft.com/office/officeart/2005/8/layout/list1"/>
    <dgm:cxn modelId="{DB73F3B4-5A52-418B-A154-6376BC4FD62B}" type="presOf" srcId="{B7B0AFBF-EE10-4836-AEF6-26848339153E}" destId="{5A91AEC2-F2F1-4B2C-BE96-DCE32F19128A}" srcOrd="0" destOrd="0" presId="urn:microsoft.com/office/officeart/2005/8/layout/list1"/>
    <dgm:cxn modelId="{6E0788D4-CC89-4AF8-9339-7577EADAD7C2}" srcId="{754B8C73-845D-4161-BC8B-911CB628E76B}" destId="{E099F78B-9374-4C97-86FE-5EF800799C36}" srcOrd="0" destOrd="0" parTransId="{5C22086B-7556-42CA-86C1-8E2812306444}" sibTransId="{72DC34FB-4DDC-49BB-9D26-E0CB26D21BC3}"/>
    <dgm:cxn modelId="{F44EBBD2-5BAC-41A5-A9DA-B5F29BFF6F33}" type="presParOf" srcId="{5A91AEC2-F2F1-4B2C-BE96-DCE32F19128A}" destId="{70718797-675D-41EF-AAE6-DC71A0696469}" srcOrd="0" destOrd="0" presId="urn:microsoft.com/office/officeart/2005/8/layout/list1"/>
    <dgm:cxn modelId="{D74AFD67-5C30-40BF-896E-EA497243D5E5}" type="presParOf" srcId="{70718797-675D-41EF-AAE6-DC71A0696469}" destId="{2D1EC4CC-C96F-490E-A1BF-B0D8707E6EA2}" srcOrd="0" destOrd="0" presId="urn:microsoft.com/office/officeart/2005/8/layout/list1"/>
    <dgm:cxn modelId="{1E01A23E-B7CA-4DE5-BD12-5E125AEB126C}" type="presParOf" srcId="{70718797-675D-41EF-AAE6-DC71A0696469}" destId="{D8C62591-1765-4342-A40D-A6A88122F3BE}" srcOrd="1" destOrd="0" presId="urn:microsoft.com/office/officeart/2005/8/layout/list1"/>
    <dgm:cxn modelId="{59A43946-1FC6-4743-AEC9-982E4C90DC13}" type="presParOf" srcId="{5A91AEC2-F2F1-4B2C-BE96-DCE32F19128A}" destId="{98E34D06-A2DD-40E8-B0B7-DA1E788945D3}" srcOrd="1" destOrd="0" presId="urn:microsoft.com/office/officeart/2005/8/layout/list1"/>
    <dgm:cxn modelId="{D7335F66-AF22-4173-B8FA-6BD3CDB4F5A3}" type="presParOf" srcId="{5A91AEC2-F2F1-4B2C-BE96-DCE32F19128A}" destId="{38F2DD64-49A6-4C99-819B-5A78CBC6E3F3}" srcOrd="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B0AFBF-EE10-4836-AEF6-26848339153E}"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754B8C73-845D-4161-BC8B-911CB628E76B}">
      <dgm:prSet phldrT="[Text]"/>
      <dgm:spPr/>
      <dgm:t>
        <a:bodyPr/>
        <a:lstStyle/>
        <a:p>
          <a:r>
            <a:rPr lang="en-US" dirty="0"/>
            <a:t>Top Drive</a:t>
          </a:r>
        </a:p>
      </dgm:t>
    </dgm:pt>
    <dgm:pt modelId="{C76E295C-CBF9-41D4-A0BE-42BA6C49FA91}" type="parTrans" cxnId="{FD627B20-D012-457A-B8EC-D858BEEE6765}">
      <dgm:prSet/>
      <dgm:spPr/>
      <dgm:t>
        <a:bodyPr/>
        <a:lstStyle/>
        <a:p>
          <a:endParaRPr lang="en-US"/>
        </a:p>
      </dgm:t>
    </dgm:pt>
    <dgm:pt modelId="{EDA6B62B-F6EF-45C7-B9C9-536B3F74A7B5}" type="sibTrans" cxnId="{FD627B20-D012-457A-B8EC-D858BEEE6765}">
      <dgm:prSet/>
      <dgm:spPr/>
      <dgm:t>
        <a:bodyPr/>
        <a:lstStyle/>
        <a:p>
          <a:endParaRPr lang="en-US"/>
        </a:p>
      </dgm:t>
    </dgm:pt>
    <dgm:pt modelId="{E099F78B-9374-4C97-86FE-5EF800799C36}">
      <dgm:prSet phldrT="[Text]"/>
      <dgm:spPr/>
      <dgm:t>
        <a:bodyPr/>
        <a:lstStyle/>
        <a:p>
          <a:r>
            <a:rPr lang="en-US" dirty="0"/>
            <a:t>Drill strings can be thousands of feet in length</a:t>
          </a:r>
        </a:p>
      </dgm:t>
    </dgm:pt>
    <dgm:pt modelId="{5C22086B-7556-42CA-86C1-8E2812306444}" type="parTrans" cxnId="{6E0788D4-CC89-4AF8-9339-7577EADAD7C2}">
      <dgm:prSet/>
      <dgm:spPr/>
      <dgm:t>
        <a:bodyPr/>
        <a:lstStyle/>
        <a:p>
          <a:endParaRPr lang="en-US"/>
        </a:p>
      </dgm:t>
    </dgm:pt>
    <dgm:pt modelId="{72DC34FB-4DDC-49BB-9D26-E0CB26D21BC3}" type="sibTrans" cxnId="{6E0788D4-CC89-4AF8-9339-7577EADAD7C2}">
      <dgm:prSet/>
      <dgm:spPr/>
      <dgm:t>
        <a:bodyPr/>
        <a:lstStyle/>
        <a:p>
          <a:endParaRPr lang="en-US"/>
        </a:p>
      </dgm:t>
    </dgm:pt>
    <dgm:pt modelId="{508F5A35-6F81-41E7-9BE8-0B1156B74710}">
      <dgm:prSet phldrT="[Text]"/>
      <dgm:spPr/>
      <dgm:t>
        <a:bodyPr/>
        <a:lstStyle/>
        <a:p>
          <a:r>
            <a:rPr lang="en-US" dirty="0"/>
            <a:t>It is common for one end of the string to be spinning at a different speed than the other end</a:t>
          </a:r>
        </a:p>
      </dgm:t>
    </dgm:pt>
    <dgm:pt modelId="{DBD4700A-380C-4BC9-A8ED-B542C3182D96}" type="parTrans" cxnId="{80316042-CFD2-4E4F-BBD9-45003AC73A8C}">
      <dgm:prSet/>
      <dgm:spPr/>
      <dgm:t>
        <a:bodyPr/>
        <a:lstStyle/>
        <a:p>
          <a:endParaRPr lang="en-US"/>
        </a:p>
      </dgm:t>
    </dgm:pt>
    <dgm:pt modelId="{FD916E5A-AC97-4E66-A3CE-7ED7B07813B4}" type="sibTrans" cxnId="{80316042-CFD2-4E4F-BBD9-45003AC73A8C}">
      <dgm:prSet/>
      <dgm:spPr/>
      <dgm:t>
        <a:bodyPr/>
        <a:lstStyle/>
        <a:p>
          <a:endParaRPr lang="en-US"/>
        </a:p>
      </dgm:t>
    </dgm:pt>
    <dgm:pt modelId="{5A91AEC2-F2F1-4B2C-BE96-DCE32F19128A}" type="pres">
      <dgm:prSet presAssocID="{B7B0AFBF-EE10-4836-AEF6-26848339153E}" presName="linear" presStyleCnt="0">
        <dgm:presLayoutVars>
          <dgm:dir/>
          <dgm:animLvl val="lvl"/>
          <dgm:resizeHandles val="exact"/>
        </dgm:presLayoutVars>
      </dgm:prSet>
      <dgm:spPr/>
    </dgm:pt>
    <dgm:pt modelId="{70718797-675D-41EF-AAE6-DC71A0696469}" type="pres">
      <dgm:prSet presAssocID="{754B8C73-845D-4161-BC8B-911CB628E76B}" presName="parentLin" presStyleCnt="0"/>
      <dgm:spPr/>
    </dgm:pt>
    <dgm:pt modelId="{2D1EC4CC-C96F-490E-A1BF-B0D8707E6EA2}" type="pres">
      <dgm:prSet presAssocID="{754B8C73-845D-4161-BC8B-911CB628E76B}" presName="parentLeftMargin" presStyleLbl="node1" presStyleIdx="0" presStyleCnt="1"/>
      <dgm:spPr/>
    </dgm:pt>
    <dgm:pt modelId="{D8C62591-1765-4342-A40D-A6A88122F3BE}" type="pres">
      <dgm:prSet presAssocID="{754B8C73-845D-4161-BC8B-911CB628E76B}" presName="parentText" presStyleLbl="node1" presStyleIdx="0" presStyleCnt="1">
        <dgm:presLayoutVars>
          <dgm:chMax val="0"/>
          <dgm:bulletEnabled val="1"/>
        </dgm:presLayoutVars>
      </dgm:prSet>
      <dgm:spPr/>
    </dgm:pt>
    <dgm:pt modelId="{98E34D06-A2DD-40E8-B0B7-DA1E788945D3}" type="pres">
      <dgm:prSet presAssocID="{754B8C73-845D-4161-BC8B-911CB628E76B}" presName="negativeSpace" presStyleCnt="0"/>
      <dgm:spPr/>
    </dgm:pt>
    <dgm:pt modelId="{38F2DD64-49A6-4C99-819B-5A78CBC6E3F3}" type="pres">
      <dgm:prSet presAssocID="{754B8C73-845D-4161-BC8B-911CB628E76B}" presName="childText" presStyleLbl="conFgAcc1" presStyleIdx="0" presStyleCnt="1">
        <dgm:presLayoutVars>
          <dgm:bulletEnabled val="1"/>
        </dgm:presLayoutVars>
      </dgm:prSet>
      <dgm:spPr/>
    </dgm:pt>
  </dgm:ptLst>
  <dgm:cxnLst>
    <dgm:cxn modelId="{FD627B20-D012-457A-B8EC-D858BEEE6765}" srcId="{B7B0AFBF-EE10-4836-AEF6-26848339153E}" destId="{754B8C73-845D-4161-BC8B-911CB628E76B}" srcOrd="0" destOrd="0" parTransId="{C76E295C-CBF9-41D4-A0BE-42BA6C49FA91}" sibTransId="{EDA6B62B-F6EF-45C7-B9C9-536B3F74A7B5}"/>
    <dgm:cxn modelId="{EC0A195B-C9C7-4506-BB01-87D49EB6D2BE}" type="presOf" srcId="{E099F78B-9374-4C97-86FE-5EF800799C36}" destId="{38F2DD64-49A6-4C99-819B-5A78CBC6E3F3}" srcOrd="0" destOrd="0" presId="urn:microsoft.com/office/officeart/2005/8/layout/list1"/>
    <dgm:cxn modelId="{C5ED6360-6EED-417D-93EB-AC586F453018}" type="presOf" srcId="{754B8C73-845D-4161-BC8B-911CB628E76B}" destId="{2D1EC4CC-C96F-490E-A1BF-B0D8707E6EA2}" srcOrd="0" destOrd="0" presId="urn:microsoft.com/office/officeart/2005/8/layout/list1"/>
    <dgm:cxn modelId="{80316042-CFD2-4E4F-BBD9-45003AC73A8C}" srcId="{754B8C73-845D-4161-BC8B-911CB628E76B}" destId="{508F5A35-6F81-41E7-9BE8-0B1156B74710}" srcOrd="1" destOrd="0" parTransId="{DBD4700A-380C-4BC9-A8ED-B542C3182D96}" sibTransId="{FD916E5A-AC97-4E66-A3CE-7ED7B07813B4}"/>
    <dgm:cxn modelId="{9B58C055-88D5-4060-86FE-3064071A5ADA}" type="presOf" srcId="{508F5A35-6F81-41E7-9BE8-0B1156B74710}" destId="{38F2DD64-49A6-4C99-819B-5A78CBC6E3F3}" srcOrd="0" destOrd="1" presId="urn:microsoft.com/office/officeart/2005/8/layout/list1"/>
    <dgm:cxn modelId="{B573A37C-330C-4270-88B5-0A6395A1F94A}" type="presOf" srcId="{B7B0AFBF-EE10-4836-AEF6-26848339153E}" destId="{5A91AEC2-F2F1-4B2C-BE96-DCE32F19128A}" srcOrd="0" destOrd="0" presId="urn:microsoft.com/office/officeart/2005/8/layout/list1"/>
    <dgm:cxn modelId="{96FD67C3-FCBA-4D1B-8AAF-761DE42480EA}" type="presOf" srcId="{754B8C73-845D-4161-BC8B-911CB628E76B}" destId="{D8C62591-1765-4342-A40D-A6A88122F3BE}" srcOrd="1" destOrd="0" presId="urn:microsoft.com/office/officeart/2005/8/layout/list1"/>
    <dgm:cxn modelId="{6E0788D4-CC89-4AF8-9339-7577EADAD7C2}" srcId="{754B8C73-845D-4161-BC8B-911CB628E76B}" destId="{E099F78B-9374-4C97-86FE-5EF800799C36}" srcOrd="0" destOrd="0" parTransId="{5C22086B-7556-42CA-86C1-8E2812306444}" sibTransId="{72DC34FB-4DDC-49BB-9D26-E0CB26D21BC3}"/>
    <dgm:cxn modelId="{9753056E-8484-483A-B0F9-96DCA16566BC}" type="presParOf" srcId="{5A91AEC2-F2F1-4B2C-BE96-DCE32F19128A}" destId="{70718797-675D-41EF-AAE6-DC71A0696469}" srcOrd="0" destOrd="0" presId="urn:microsoft.com/office/officeart/2005/8/layout/list1"/>
    <dgm:cxn modelId="{F50F3A37-ADA3-4926-B1BB-6F94F9597E11}" type="presParOf" srcId="{70718797-675D-41EF-AAE6-DC71A0696469}" destId="{2D1EC4CC-C96F-490E-A1BF-B0D8707E6EA2}" srcOrd="0" destOrd="0" presId="urn:microsoft.com/office/officeart/2005/8/layout/list1"/>
    <dgm:cxn modelId="{CD5057BB-8227-404B-87D3-52373A52D03F}" type="presParOf" srcId="{70718797-675D-41EF-AAE6-DC71A0696469}" destId="{D8C62591-1765-4342-A40D-A6A88122F3BE}" srcOrd="1" destOrd="0" presId="urn:microsoft.com/office/officeart/2005/8/layout/list1"/>
    <dgm:cxn modelId="{3050B1F9-83D6-46F9-9032-37822F275B5D}" type="presParOf" srcId="{5A91AEC2-F2F1-4B2C-BE96-DCE32F19128A}" destId="{98E34D06-A2DD-40E8-B0B7-DA1E788945D3}" srcOrd="1" destOrd="0" presId="urn:microsoft.com/office/officeart/2005/8/layout/list1"/>
    <dgm:cxn modelId="{4914A76B-3EAF-4986-AF5D-1ED389688C2F}" type="presParOf" srcId="{5A91AEC2-F2F1-4B2C-BE96-DCE32F19128A}" destId="{38F2DD64-49A6-4C99-819B-5A78CBC6E3F3}" srcOrd="2" destOrd="0" presId="urn:microsoft.com/office/officeart/2005/8/layout/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713BACB-2C5E-4C4F-A798-A2A6EE659613}"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C6BE4F11-D303-4F4A-B5AF-2CFF9B1C6902}">
      <dgm:prSet/>
      <dgm:spPr/>
      <dgm:t>
        <a:bodyPr/>
        <a:lstStyle/>
        <a:p>
          <a:r>
            <a:rPr lang="en-US" dirty="0"/>
            <a:t>Problems</a:t>
          </a:r>
        </a:p>
      </dgm:t>
    </dgm:pt>
    <dgm:pt modelId="{0DF5E5F6-2E3C-46E6-AB1D-DCF4F024DC61}" type="parTrans" cxnId="{16153BA6-FB39-413E-B875-FF3F27AE3F4F}">
      <dgm:prSet/>
      <dgm:spPr/>
      <dgm:t>
        <a:bodyPr/>
        <a:lstStyle/>
        <a:p>
          <a:endParaRPr lang="en-US"/>
        </a:p>
      </dgm:t>
    </dgm:pt>
    <dgm:pt modelId="{B75D479A-2A25-4B2A-B7A6-59482E7DCE63}" type="sibTrans" cxnId="{16153BA6-FB39-413E-B875-FF3F27AE3F4F}">
      <dgm:prSet/>
      <dgm:spPr/>
      <dgm:t>
        <a:bodyPr/>
        <a:lstStyle/>
        <a:p>
          <a:endParaRPr lang="en-US"/>
        </a:p>
      </dgm:t>
    </dgm:pt>
    <dgm:pt modelId="{41681598-A428-4DB2-A148-D1503878964C}">
      <dgm:prSet/>
      <dgm:spPr/>
      <dgm:t>
        <a:bodyPr/>
        <a:lstStyle/>
        <a:p>
          <a:r>
            <a:rPr lang="en-US" dirty="0"/>
            <a:t>Rapid braking of the draw works generates excess DC power, causing the drive to fault or requiring an extended braking period </a:t>
          </a:r>
        </a:p>
      </dgm:t>
    </dgm:pt>
    <dgm:pt modelId="{A65D4AC0-33D2-4843-A05D-91E4238CC896}" type="parTrans" cxnId="{72F06620-C860-42A8-A5D1-66ABD49CA7B6}">
      <dgm:prSet/>
      <dgm:spPr/>
      <dgm:t>
        <a:bodyPr/>
        <a:lstStyle/>
        <a:p>
          <a:endParaRPr lang="en-US"/>
        </a:p>
      </dgm:t>
    </dgm:pt>
    <dgm:pt modelId="{25B5F72F-F0F6-4A85-9C5D-EA3F4EDC406D}" type="sibTrans" cxnId="{72F06620-C860-42A8-A5D1-66ABD49CA7B6}">
      <dgm:prSet/>
      <dgm:spPr/>
      <dgm:t>
        <a:bodyPr/>
        <a:lstStyle/>
        <a:p>
          <a:endParaRPr lang="en-US"/>
        </a:p>
      </dgm:t>
    </dgm:pt>
    <dgm:pt modelId="{37B28CB5-C7A8-417B-BFBB-DA3190C4C4C2}">
      <dgm:prSet/>
      <dgm:spPr/>
      <dgm:t>
        <a:bodyPr/>
        <a:lstStyle/>
        <a:p>
          <a:r>
            <a:rPr lang="en-US" dirty="0"/>
            <a:t>Excess DC power generated from braking drives is dissipated in transistor/resistor</a:t>
          </a:r>
        </a:p>
      </dgm:t>
    </dgm:pt>
    <dgm:pt modelId="{CE23A436-386B-48DD-9989-0D0EB3F96352}" type="parTrans" cxnId="{29DC4564-405D-4F73-A265-6B7EBC473C2B}">
      <dgm:prSet/>
      <dgm:spPr/>
      <dgm:t>
        <a:bodyPr/>
        <a:lstStyle/>
        <a:p>
          <a:endParaRPr lang="en-US"/>
        </a:p>
      </dgm:t>
    </dgm:pt>
    <dgm:pt modelId="{85D29A08-D0F1-4EC4-9880-5FD29249BD95}" type="sibTrans" cxnId="{29DC4564-405D-4F73-A265-6B7EBC473C2B}">
      <dgm:prSet/>
      <dgm:spPr/>
      <dgm:t>
        <a:bodyPr/>
        <a:lstStyle/>
        <a:p>
          <a:endParaRPr lang="en-US"/>
        </a:p>
      </dgm:t>
    </dgm:pt>
    <dgm:pt modelId="{3085CDDA-F48D-464A-AA3F-68ED0A643170}">
      <dgm:prSet/>
      <dgm:spPr/>
      <dgm:t>
        <a:bodyPr/>
        <a:lstStyle/>
        <a:p>
          <a:r>
            <a:rPr lang="en-US" dirty="0"/>
            <a:t>The ends of a drill string can be rotating at different speeds, creating torque on the drill string</a:t>
          </a:r>
        </a:p>
      </dgm:t>
    </dgm:pt>
    <dgm:pt modelId="{F21F3E72-06C5-473D-A894-08F2BD17A95E}" type="sibTrans" cxnId="{0776E093-96FA-44B3-A58E-6021E293117E}">
      <dgm:prSet/>
      <dgm:spPr/>
      <dgm:t>
        <a:bodyPr/>
        <a:lstStyle/>
        <a:p>
          <a:endParaRPr lang="en-US"/>
        </a:p>
      </dgm:t>
    </dgm:pt>
    <dgm:pt modelId="{D57D588F-1884-4DB5-8182-DEC851FB98F4}" type="parTrans" cxnId="{0776E093-96FA-44B3-A58E-6021E293117E}">
      <dgm:prSet/>
      <dgm:spPr/>
      <dgm:t>
        <a:bodyPr/>
        <a:lstStyle/>
        <a:p>
          <a:endParaRPr lang="en-US"/>
        </a:p>
      </dgm:t>
    </dgm:pt>
    <dgm:pt modelId="{1CB03D19-10A4-4A2D-969A-4E256C3ABAAF}" type="pres">
      <dgm:prSet presAssocID="{7713BACB-2C5E-4C4F-A798-A2A6EE659613}" presName="linear" presStyleCnt="0">
        <dgm:presLayoutVars>
          <dgm:dir/>
          <dgm:animLvl val="lvl"/>
          <dgm:resizeHandles val="exact"/>
        </dgm:presLayoutVars>
      </dgm:prSet>
      <dgm:spPr/>
    </dgm:pt>
    <dgm:pt modelId="{3B0651DD-9B24-4C57-A96B-EC67C68256AF}" type="pres">
      <dgm:prSet presAssocID="{C6BE4F11-D303-4F4A-B5AF-2CFF9B1C6902}" presName="parentLin" presStyleCnt="0"/>
      <dgm:spPr/>
    </dgm:pt>
    <dgm:pt modelId="{67C9B66D-E9C3-42D8-A360-D7CC91AFB2E4}" type="pres">
      <dgm:prSet presAssocID="{C6BE4F11-D303-4F4A-B5AF-2CFF9B1C6902}" presName="parentLeftMargin" presStyleLbl="node1" presStyleIdx="0" presStyleCnt="1"/>
      <dgm:spPr/>
    </dgm:pt>
    <dgm:pt modelId="{3C82D980-282A-40C1-82EE-349ED4E40866}" type="pres">
      <dgm:prSet presAssocID="{C6BE4F11-D303-4F4A-B5AF-2CFF9B1C6902}" presName="parentText" presStyleLbl="node1" presStyleIdx="0" presStyleCnt="1">
        <dgm:presLayoutVars>
          <dgm:chMax val="0"/>
          <dgm:bulletEnabled val="1"/>
        </dgm:presLayoutVars>
      </dgm:prSet>
      <dgm:spPr/>
    </dgm:pt>
    <dgm:pt modelId="{C6270DAF-E607-4222-B7B0-0B4D1DA7885B}" type="pres">
      <dgm:prSet presAssocID="{C6BE4F11-D303-4F4A-B5AF-2CFF9B1C6902}" presName="negativeSpace" presStyleCnt="0"/>
      <dgm:spPr/>
    </dgm:pt>
    <dgm:pt modelId="{215268A4-F9BC-436F-8BDD-41F4A413D6E0}" type="pres">
      <dgm:prSet presAssocID="{C6BE4F11-D303-4F4A-B5AF-2CFF9B1C6902}" presName="childText" presStyleLbl="conFgAcc1" presStyleIdx="0" presStyleCnt="1">
        <dgm:presLayoutVars>
          <dgm:bulletEnabled val="1"/>
        </dgm:presLayoutVars>
      </dgm:prSet>
      <dgm:spPr/>
    </dgm:pt>
  </dgm:ptLst>
  <dgm:cxnLst>
    <dgm:cxn modelId="{8B58581F-CC70-456E-96E9-3600C7DB2B08}" type="presOf" srcId="{37B28CB5-C7A8-417B-BFBB-DA3190C4C4C2}" destId="{215268A4-F9BC-436F-8BDD-41F4A413D6E0}" srcOrd="0" destOrd="1" presId="urn:microsoft.com/office/officeart/2005/8/layout/list1"/>
    <dgm:cxn modelId="{72F06620-C860-42A8-A5D1-66ABD49CA7B6}" srcId="{C6BE4F11-D303-4F4A-B5AF-2CFF9B1C6902}" destId="{41681598-A428-4DB2-A148-D1503878964C}" srcOrd="0" destOrd="0" parTransId="{A65D4AC0-33D2-4843-A05D-91E4238CC896}" sibTransId="{25B5F72F-F0F6-4A85-9C5D-EA3F4EDC406D}"/>
    <dgm:cxn modelId="{7E49D138-DEBF-4997-AE16-C2908D492138}" type="presOf" srcId="{41681598-A428-4DB2-A148-D1503878964C}" destId="{215268A4-F9BC-436F-8BDD-41F4A413D6E0}" srcOrd="0" destOrd="0" presId="urn:microsoft.com/office/officeart/2005/8/layout/list1"/>
    <dgm:cxn modelId="{E4C7983A-EC26-49C2-B17B-EB428010F456}" type="presOf" srcId="{C6BE4F11-D303-4F4A-B5AF-2CFF9B1C6902}" destId="{3C82D980-282A-40C1-82EE-349ED4E40866}" srcOrd="1" destOrd="0" presId="urn:microsoft.com/office/officeart/2005/8/layout/list1"/>
    <dgm:cxn modelId="{29DC4564-405D-4F73-A265-6B7EBC473C2B}" srcId="{C6BE4F11-D303-4F4A-B5AF-2CFF9B1C6902}" destId="{37B28CB5-C7A8-417B-BFBB-DA3190C4C4C2}" srcOrd="1" destOrd="0" parTransId="{CE23A436-386B-48DD-9989-0D0EB3F96352}" sibTransId="{85D29A08-D0F1-4EC4-9880-5FD29249BD95}"/>
    <dgm:cxn modelId="{01DBF56B-4EB5-4D92-BC04-BE646302B76B}" type="presOf" srcId="{3085CDDA-F48D-464A-AA3F-68ED0A643170}" destId="{215268A4-F9BC-436F-8BDD-41F4A413D6E0}" srcOrd="0" destOrd="2" presId="urn:microsoft.com/office/officeart/2005/8/layout/list1"/>
    <dgm:cxn modelId="{DC6E1952-27EE-4293-A784-61781CA095AD}" type="presOf" srcId="{C6BE4F11-D303-4F4A-B5AF-2CFF9B1C6902}" destId="{67C9B66D-E9C3-42D8-A360-D7CC91AFB2E4}" srcOrd="0" destOrd="0" presId="urn:microsoft.com/office/officeart/2005/8/layout/list1"/>
    <dgm:cxn modelId="{0776E093-96FA-44B3-A58E-6021E293117E}" srcId="{C6BE4F11-D303-4F4A-B5AF-2CFF9B1C6902}" destId="{3085CDDA-F48D-464A-AA3F-68ED0A643170}" srcOrd="2" destOrd="0" parTransId="{D57D588F-1884-4DB5-8182-DEC851FB98F4}" sibTransId="{F21F3E72-06C5-473D-A894-08F2BD17A95E}"/>
    <dgm:cxn modelId="{16153BA6-FB39-413E-B875-FF3F27AE3F4F}" srcId="{7713BACB-2C5E-4C4F-A798-A2A6EE659613}" destId="{C6BE4F11-D303-4F4A-B5AF-2CFF9B1C6902}" srcOrd="0" destOrd="0" parTransId="{0DF5E5F6-2E3C-46E6-AB1D-DCF4F024DC61}" sibTransId="{B75D479A-2A25-4B2A-B7A6-59482E7DCE63}"/>
    <dgm:cxn modelId="{FF9DA5FE-F931-4461-B927-84C5135CAA2E}" type="presOf" srcId="{7713BACB-2C5E-4C4F-A798-A2A6EE659613}" destId="{1CB03D19-10A4-4A2D-969A-4E256C3ABAAF}" srcOrd="0" destOrd="0" presId="urn:microsoft.com/office/officeart/2005/8/layout/list1"/>
    <dgm:cxn modelId="{6733CBA6-DF34-45BF-B6AA-9E79DA43C1F7}" type="presParOf" srcId="{1CB03D19-10A4-4A2D-969A-4E256C3ABAAF}" destId="{3B0651DD-9B24-4C57-A96B-EC67C68256AF}" srcOrd="0" destOrd="0" presId="urn:microsoft.com/office/officeart/2005/8/layout/list1"/>
    <dgm:cxn modelId="{D043353E-B5EE-457E-98D4-A0C0049B5870}" type="presParOf" srcId="{3B0651DD-9B24-4C57-A96B-EC67C68256AF}" destId="{67C9B66D-E9C3-42D8-A360-D7CC91AFB2E4}" srcOrd="0" destOrd="0" presId="urn:microsoft.com/office/officeart/2005/8/layout/list1"/>
    <dgm:cxn modelId="{06030225-F3D8-4860-A3F2-0839CA9E5FAE}" type="presParOf" srcId="{3B0651DD-9B24-4C57-A96B-EC67C68256AF}" destId="{3C82D980-282A-40C1-82EE-349ED4E40866}" srcOrd="1" destOrd="0" presId="urn:microsoft.com/office/officeart/2005/8/layout/list1"/>
    <dgm:cxn modelId="{A3003AC1-3FC6-4E96-B2A3-578CB4C2CA9C}" type="presParOf" srcId="{1CB03D19-10A4-4A2D-969A-4E256C3ABAAF}" destId="{C6270DAF-E607-4222-B7B0-0B4D1DA7885B}" srcOrd="1" destOrd="0" presId="urn:microsoft.com/office/officeart/2005/8/layout/list1"/>
    <dgm:cxn modelId="{5940E1E5-169C-4A58-9DC9-047CF48893E9}" type="presParOf" srcId="{1CB03D19-10A4-4A2D-969A-4E256C3ABAAF}" destId="{215268A4-F9BC-436F-8BDD-41F4A413D6E0}"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713BACB-2C5E-4C4F-A798-A2A6EE659613}"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C6BE4F11-D303-4F4A-B5AF-2CFF9B1C6902}">
      <dgm:prSet/>
      <dgm:spPr/>
      <dgm:t>
        <a:bodyPr/>
        <a:lstStyle/>
        <a:p>
          <a:r>
            <a:rPr lang="en-US" dirty="0"/>
            <a:t>Problems</a:t>
          </a:r>
        </a:p>
      </dgm:t>
    </dgm:pt>
    <dgm:pt modelId="{0DF5E5F6-2E3C-46E6-AB1D-DCF4F024DC61}" type="parTrans" cxnId="{16153BA6-FB39-413E-B875-FF3F27AE3F4F}">
      <dgm:prSet/>
      <dgm:spPr/>
      <dgm:t>
        <a:bodyPr/>
        <a:lstStyle/>
        <a:p>
          <a:endParaRPr lang="en-US"/>
        </a:p>
      </dgm:t>
    </dgm:pt>
    <dgm:pt modelId="{B75D479A-2A25-4B2A-B7A6-59482E7DCE63}" type="sibTrans" cxnId="{16153BA6-FB39-413E-B875-FF3F27AE3F4F}">
      <dgm:prSet/>
      <dgm:spPr/>
      <dgm:t>
        <a:bodyPr/>
        <a:lstStyle/>
        <a:p>
          <a:endParaRPr lang="en-US"/>
        </a:p>
      </dgm:t>
    </dgm:pt>
    <dgm:pt modelId="{46C5FF68-FF13-46B5-B010-5508967D595E}">
      <dgm:prSet/>
      <dgm:spPr/>
      <dgm:t>
        <a:bodyPr/>
        <a:lstStyle/>
        <a:p>
          <a:r>
            <a:rPr lang="en-US" dirty="0"/>
            <a:t>Smaller HP pumps require UPDs to eliminate nuisance drive trips which are frequent on ship grid systems</a:t>
          </a:r>
        </a:p>
      </dgm:t>
    </dgm:pt>
    <dgm:pt modelId="{A03B3434-0BDC-41AD-AA79-80D022B9663D}" type="parTrans" cxnId="{C8D3BCC3-B08A-4DA7-98A5-2553D68DAA0D}">
      <dgm:prSet/>
      <dgm:spPr/>
      <dgm:t>
        <a:bodyPr/>
        <a:lstStyle/>
        <a:p>
          <a:endParaRPr lang="en-US"/>
        </a:p>
      </dgm:t>
    </dgm:pt>
    <dgm:pt modelId="{E4DE16E9-8BCC-4EA2-9896-EE39283F2673}" type="sibTrans" cxnId="{C8D3BCC3-B08A-4DA7-98A5-2553D68DAA0D}">
      <dgm:prSet/>
      <dgm:spPr/>
      <dgm:t>
        <a:bodyPr/>
        <a:lstStyle/>
        <a:p>
          <a:endParaRPr lang="en-US"/>
        </a:p>
      </dgm:t>
    </dgm:pt>
    <dgm:pt modelId="{7336D6D6-413B-45F0-A7D0-E501B5864F7C}">
      <dgm:prSet/>
      <dgm:spPr/>
      <dgm:t>
        <a:bodyPr/>
        <a:lstStyle/>
        <a:p>
          <a:r>
            <a:rPr lang="en-US" dirty="0"/>
            <a:t>Cooling is critical to keep propulsion drives running and efficient and prevent drive trips</a:t>
          </a:r>
        </a:p>
      </dgm:t>
    </dgm:pt>
    <dgm:pt modelId="{F3092316-A74A-4142-987A-0B9386AB81C5}" type="parTrans" cxnId="{CDA28EE8-303E-49C2-9F76-CF19D3F64D90}">
      <dgm:prSet/>
      <dgm:spPr/>
      <dgm:t>
        <a:bodyPr/>
        <a:lstStyle/>
        <a:p>
          <a:endParaRPr lang="en-US"/>
        </a:p>
      </dgm:t>
    </dgm:pt>
    <dgm:pt modelId="{343FFC41-7C03-4B33-BAFE-28A62AC9B2C5}" type="sibTrans" cxnId="{CDA28EE8-303E-49C2-9F76-CF19D3F64D90}">
      <dgm:prSet/>
      <dgm:spPr/>
      <dgm:t>
        <a:bodyPr/>
        <a:lstStyle/>
        <a:p>
          <a:endParaRPr lang="en-US"/>
        </a:p>
      </dgm:t>
    </dgm:pt>
    <dgm:pt modelId="{1EC86073-56C5-4727-8D31-1A697BF2B71A}">
      <dgm:prSet/>
      <dgm:spPr/>
      <dgm:t>
        <a:bodyPr/>
        <a:lstStyle/>
        <a:p>
          <a:r>
            <a:rPr lang="en-US" dirty="0"/>
            <a:t>Systems with multiple motors and drives require more wiring and components and ships have limited space for extra components</a:t>
          </a:r>
        </a:p>
      </dgm:t>
    </dgm:pt>
    <dgm:pt modelId="{63554206-5CFE-488E-B486-4D759027AE21}" type="parTrans" cxnId="{B3F2340C-AD41-4FC8-B114-5453DB61FB7E}">
      <dgm:prSet/>
      <dgm:spPr/>
      <dgm:t>
        <a:bodyPr/>
        <a:lstStyle/>
        <a:p>
          <a:endParaRPr lang="en-US"/>
        </a:p>
      </dgm:t>
    </dgm:pt>
    <dgm:pt modelId="{AFF3A249-80A8-4FF6-8D91-04AE5E3268A0}" type="sibTrans" cxnId="{B3F2340C-AD41-4FC8-B114-5453DB61FB7E}">
      <dgm:prSet/>
      <dgm:spPr/>
      <dgm:t>
        <a:bodyPr/>
        <a:lstStyle/>
        <a:p>
          <a:endParaRPr lang="en-US"/>
        </a:p>
      </dgm:t>
    </dgm:pt>
    <dgm:pt modelId="{1CB03D19-10A4-4A2D-969A-4E256C3ABAAF}" type="pres">
      <dgm:prSet presAssocID="{7713BACB-2C5E-4C4F-A798-A2A6EE659613}" presName="linear" presStyleCnt="0">
        <dgm:presLayoutVars>
          <dgm:dir/>
          <dgm:animLvl val="lvl"/>
          <dgm:resizeHandles val="exact"/>
        </dgm:presLayoutVars>
      </dgm:prSet>
      <dgm:spPr/>
    </dgm:pt>
    <dgm:pt modelId="{3B0651DD-9B24-4C57-A96B-EC67C68256AF}" type="pres">
      <dgm:prSet presAssocID="{C6BE4F11-D303-4F4A-B5AF-2CFF9B1C6902}" presName="parentLin" presStyleCnt="0"/>
      <dgm:spPr/>
    </dgm:pt>
    <dgm:pt modelId="{67C9B66D-E9C3-42D8-A360-D7CC91AFB2E4}" type="pres">
      <dgm:prSet presAssocID="{C6BE4F11-D303-4F4A-B5AF-2CFF9B1C6902}" presName="parentLeftMargin" presStyleLbl="node1" presStyleIdx="0" presStyleCnt="1"/>
      <dgm:spPr/>
    </dgm:pt>
    <dgm:pt modelId="{3C82D980-282A-40C1-82EE-349ED4E40866}" type="pres">
      <dgm:prSet presAssocID="{C6BE4F11-D303-4F4A-B5AF-2CFF9B1C6902}" presName="parentText" presStyleLbl="node1" presStyleIdx="0" presStyleCnt="1">
        <dgm:presLayoutVars>
          <dgm:chMax val="0"/>
          <dgm:bulletEnabled val="1"/>
        </dgm:presLayoutVars>
      </dgm:prSet>
      <dgm:spPr/>
    </dgm:pt>
    <dgm:pt modelId="{C6270DAF-E607-4222-B7B0-0B4D1DA7885B}" type="pres">
      <dgm:prSet presAssocID="{C6BE4F11-D303-4F4A-B5AF-2CFF9B1C6902}" presName="negativeSpace" presStyleCnt="0"/>
      <dgm:spPr/>
    </dgm:pt>
    <dgm:pt modelId="{215268A4-F9BC-436F-8BDD-41F4A413D6E0}" type="pres">
      <dgm:prSet presAssocID="{C6BE4F11-D303-4F4A-B5AF-2CFF9B1C6902}" presName="childText" presStyleLbl="conFgAcc1" presStyleIdx="0" presStyleCnt="1">
        <dgm:presLayoutVars>
          <dgm:bulletEnabled val="1"/>
        </dgm:presLayoutVars>
      </dgm:prSet>
      <dgm:spPr/>
    </dgm:pt>
  </dgm:ptLst>
  <dgm:cxnLst>
    <dgm:cxn modelId="{B3F2340C-AD41-4FC8-B114-5453DB61FB7E}" srcId="{C6BE4F11-D303-4F4A-B5AF-2CFF9B1C6902}" destId="{1EC86073-56C5-4727-8D31-1A697BF2B71A}" srcOrd="2" destOrd="0" parTransId="{63554206-5CFE-488E-B486-4D759027AE21}" sibTransId="{AFF3A249-80A8-4FF6-8D91-04AE5E3268A0}"/>
    <dgm:cxn modelId="{A3728827-0D80-4895-A74D-55D305A1CF42}" type="presOf" srcId="{46C5FF68-FF13-46B5-B010-5508967D595E}" destId="{215268A4-F9BC-436F-8BDD-41F4A413D6E0}" srcOrd="0" destOrd="0" presId="urn:microsoft.com/office/officeart/2005/8/layout/list1"/>
    <dgm:cxn modelId="{3B4EB02E-6800-4A46-ACBA-A1DCB1E64766}" type="presOf" srcId="{1EC86073-56C5-4727-8D31-1A697BF2B71A}" destId="{215268A4-F9BC-436F-8BDD-41F4A413D6E0}" srcOrd="0" destOrd="2" presId="urn:microsoft.com/office/officeart/2005/8/layout/list1"/>
    <dgm:cxn modelId="{65DA4344-6C57-4952-850D-04D6DD476FC2}" type="presOf" srcId="{C6BE4F11-D303-4F4A-B5AF-2CFF9B1C6902}" destId="{3C82D980-282A-40C1-82EE-349ED4E40866}" srcOrd="1" destOrd="0" presId="urn:microsoft.com/office/officeart/2005/8/layout/list1"/>
    <dgm:cxn modelId="{16153BA6-FB39-413E-B875-FF3F27AE3F4F}" srcId="{7713BACB-2C5E-4C4F-A798-A2A6EE659613}" destId="{C6BE4F11-D303-4F4A-B5AF-2CFF9B1C6902}" srcOrd="0" destOrd="0" parTransId="{0DF5E5F6-2E3C-46E6-AB1D-DCF4F024DC61}" sibTransId="{B75D479A-2A25-4B2A-B7A6-59482E7DCE63}"/>
    <dgm:cxn modelId="{773308C0-77FB-4988-99D2-5694F2237094}" type="presOf" srcId="{7713BACB-2C5E-4C4F-A798-A2A6EE659613}" destId="{1CB03D19-10A4-4A2D-969A-4E256C3ABAAF}" srcOrd="0" destOrd="0" presId="urn:microsoft.com/office/officeart/2005/8/layout/list1"/>
    <dgm:cxn modelId="{3DC293C2-CFE0-4CFF-8F8F-535881B37E2B}" type="presOf" srcId="{C6BE4F11-D303-4F4A-B5AF-2CFF9B1C6902}" destId="{67C9B66D-E9C3-42D8-A360-D7CC91AFB2E4}" srcOrd="0" destOrd="0" presId="urn:microsoft.com/office/officeart/2005/8/layout/list1"/>
    <dgm:cxn modelId="{C8D3BCC3-B08A-4DA7-98A5-2553D68DAA0D}" srcId="{C6BE4F11-D303-4F4A-B5AF-2CFF9B1C6902}" destId="{46C5FF68-FF13-46B5-B010-5508967D595E}" srcOrd="0" destOrd="0" parTransId="{A03B3434-0BDC-41AD-AA79-80D022B9663D}" sibTransId="{E4DE16E9-8BCC-4EA2-9896-EE39283F2673}"/>
    <dgm:cxn modelId="{55CEC5E2-C373-41A8-B0CC-D311BFECACFE}" type="presOf" srcId="{7336D6D6-413B-45F0-A7D0-E501B5864F7C}" destId="{215268A4-F9BC-436F-8BDD-41F4A413D6E0}" srcOrd="0" destOrd="1" presId="urn:microsoft.com/office/officeart/2005/8/layout/list1"/>
    <dgm:cxn modelId="{CDA28EE8-303E-49C2-9F76-CF19D3F64D90}" srcId="{C6BE4F11-D303-4F4A-B5AF-2CFF9B1C6902}" destId="{7336D6D6-413B-45F0-A7D0-E501B5864F7C}" srcOrd="1" destOrd="0" parTransId="{F3092316-A74A-4142-987A-0B9386AB81C5}" sibTransId="{343FFC41-7C03-4B33-BAFE-28A62AC9B2C5}"/>
    <dgm:cxn modelId="{A7CCBD00-4D9E-49DF-AABD-380D54A3A8E4}" type="presParOf" srcId="{1CB03D19-10A4-4A2D-969A-4E256C3ABAAF}" destId="{3B0651DD-9B24-4C57-A96B-EC67C68256AF}" srcOrd="0" destOrd="0" presId="urn:microsoft.com/office/officeart/2005/8/layout/list1"/>
    <dgm:cxn modelId="{824A3B05-428D-41A4-9D83-9B72C28BDAC2}" type="presParOf" srcId="{3B0651DD-9B24-4C57-A96B-EC67C68256AF}" destId="{67C9B66D-E9C3-42D8-A360-D7CC91AFB2E4}" srcOrd="0" destOrd="0" presId="urn:microsoft.com/office/officeart/2005/8/layout/list1"/>
    <dgm:cxn modelId="{48930223-151C-41D9-B0B7-9C737EB1BF66}" type="presParOf" srcId="{3B0651DD-9B24-4C57-A96B-EC67C68256AF}" destId="{3C82D980-282A-40C1-82EE-349ED4E40866}" srcOrd="1" destOrd="0" presId="urn:microsoft.com/office/officeart/2005/8/layout/list1"/>
    <dgm:cxn modelId="{B24760BE-B41A-454D-B3C0-98841E8FEB2A}" type="presParOf" srcId="{1CB03D19-10A4-4A2D-969A-4E256C3ABAAF}" destId="{C6270DAF-E607-4222-B7B0-0B4D1DA7885B}" srcOrd="1" destOrd="0" presId="urn:microsoft.com/office/officeart/2005/8/layout/list1"/>
    <dgm:cxn modelId="{98F6D5AB-70E4-43CC-8F6B-785785B5EC3F}" type="presParOf" srcId="{1CB03D19-10A4-4A2D-969A-4E256C3ABAAF}" destId="{215268A4-F9BC-436F-8BDD-41F4A413D6E0}"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713BACB-2C5E-4C4F-A798-A2A6EE659613}"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B00AEEBE-520B-41CD-A05D-FD8620AFE061}">
      <dgm:prSet/>
      <dgm:spPr/>
      <dgm:t>
        <a:bodyPr/>
        <a:lstStyle/>
        <a:p>
          <a:r>
            <a:rPr lang="en-US" dirty="0"/>
            <a:t>Problems</a:t>
          </a:r>
        </a:p>
      </dgm:t>
    </dgm:pt>
    <dgm:pt modelId="{2B923C88-24FD-4B17-9251-3918335FD776}" type="parTrans" cxnId="{C3953184-7099-456A-8967-15770AB8E442}">
      <dgm:prSet/>
      <dgm:spPr/>
      <dgm:t>
        <a:bodyPr/>
        <a:lstStyle/>
        <a:p>
          <a:endParaRPr lang="en-US"/>
        </a:p>
      </dgm:t>
    </dgm:pt>
    <dgm:pt modelId="{A14F0622-FAF9-4C8A-A8A6-4D96CCB969EC}" type="sibTrans" cxnId="{C3953184-7099-456A-8967-15770AB8E442}">
      <dgm:prSet/>
      <dgm:spPr/>
      <dgm:t>
        <a:bodyPr/>
        <a:lstStyle/>
        <a:p>
          <a:endParaRPr lang="en-US"/>
        </a:p>
      </dgm:t>
    </dgm:pt>
    <dgm:pt modelId="{D222F3AD-EE5F-4A74-8B07-86A3E2AFB1C6}">
      <dgm:prSet/>
      <dgm:spPr/>
      <dgm:t>
        <a:bodyPr/>
        <a:lstStyle/>
        <a:p>
          <a:r>
            <a:rPr lang="en-US" dirty="0"/>
            <a:t>Can take hours to coast to stop</a:t>
          </a:r>
        </a:p>
      </dgm:t>
    </dgm:pt>
    <dgm:pt modelId="{FD2EE2D7-B65E-4729-A59B-6C3CB7120716}" type="parTrans" cxnId="{FD4C4ABD-77B8-40C9-99C1-1667E905445B}">
      <dgm:prSet/>
      <dgm:spPr/>
      <dgm:t>
        <a:bodyPr/>
        <a:lstStyle/>
        <a:p>
          <a:endParaRPr lang="en-US"/>
        </a:p>
      </dgm:t>
    </dgm:pt>
    <dgm:pt modelId="{B6B80251-46D5-4464-AB27-A940263AC5A7}" type="sibTrans" cxnId="{FD4C4ABD-77B8-40C9-99C1-1667E905445B}">
      <dgm:prSet/>
      <dgm:spPr/>
      <dgm:t>
        <a:bodyPr/>
        <a:lstStyle/>
        <a:p>
          <a:endParaRPr lang="en-US"/>
        </a:p>
      </dgm:t>
    </dgm:pt>
    <dgm:pt modelId="{7C186CA1-2ABF-46F4-AD3A-43D8A386D8D2}">
      <dgm:prSet/>
      <dgm:spPr/>
      <dgm:t>
        <a:bodyPr/>
        <a:lstStyle/>
        <a:p>
          <a:r>
            <a:rPr lang="en-US" dirty="0"/>
            <a:t>Drive speed decreased to slow/stop centrifuge</a:t>
          </a:r>
        </a:p>
      </dgm:t>
    </dgm:pt>
    <dgm:pt modelId="{C7291BAA-FF93-4CC0-A9AE-884F6C62506C}" type="parTrans" cxnId="{3FB9CC14-B903-4654-9E0C-16931A61F6D4}">
      <dgm:prSet/>
      <dgm:spPr/>
      <dgm:t>
        <a:bodyPr/>
        <a:lstStyle/>
        <a:p>
          <a:endParaRPr lang="en-US"/>
        </a:p>
      </dgm:t>
    </dgm:pt>
    <dgm:pt modelId="{CAF93963-CB8C-4D64-AA40-A17B8713FB07}" type="sibTrans" cxnId="{3FB9CC14-B903-4654-9E0C-16931A61F6D4}">
      <dgm:prSet/>
      <dgm:spPr/>
      <dgm:t>
        <a:bodyPr/>
        <a:lstStyle/>
        <a:p>
          <a:endParaRPr lang="en-US"/>
        </a:p>
      </dgm:t>
    </dgm:pt>
    <dgm:pt modelId="{4C16AD28-9B26-45BE-9DFF-129784308B31}">
      <dgm:prSet/>
      <dgm:spPr/>
      <dgm:t>
        <a:bodyPr/>
        <a:lstStyle/>
        <a:p>
          <a:r>
            <a:rPr lang="en-US" dirty="0"/>
            <a:t>Electricity created from a stopping centrifuge is dissipated when it can be used to power/start other centrifuges</a:t>
          </a:r>
        </a:p>
      </dgm:t>
    </dgm:pt>
    <dgm:pt modelId="{C8C3635C-A5F2-488B-9A2D-BB92A7C196A9}" type="parTrans" cxnId="{F6B782DB-C073-47F9-8BBB-95194F69E397}">
      <dgm:prSet/>
      <dgm:spPr/>
      <dgm:t>
        <a:bodyPr/>
        <a:lstStyle/>
        <a:p>
          <a:endParaRPr lang="en-US"/>
        </a:p>
      </dgm:t>
    </dgm:pt>
    <dgm:pt modelId="{5FD4BE49-FFA1-499A-AF60-684104806169}" type="sibTrans" cxnId="{F6B782DB-C073-47F9-8BBB-95194F69E397}">
      <dgm:prSet/>
      <dgm:spPr/>
      <dgm:t>
        <a:bodyPr/>
        <a:lstStyle/>
        <a:p>
          <a:endParaRPr lang="en-US"/>
        </a:p>
      </dgm:t>
    </dgm:pt>
    <dgm:pt modelId="{CE844FD7-FAC9-4F15-A307-9CBB0F7FB99D}">
      <dgm:prSet/>
      <dgm:spPr/>
      <dgm:t>
        <a:bodyPr/>
        <a:lstStyle/>
        <a:p>
          <a:r>
            <a:rPr lang="en-US" dirty="0"/>
            <a:t>Mechanical energy converted to electrical energy and causes DC voltage to rise</a:t>
          </a:r>
        </a:p>
      </dgm:t>
    </dgm:pt>
    <dgm:pt modelId="{57EA1CBC-7AFB-47FF-89C0-C4EA768B9F46}" type="parTrans" cxnId="{65D576CA-006D-4F30-951D-FE91A74408C8}">
      <dgm:prSet/>
      <dgm:spPr/>
      <dgm:t>
        <a:bodyPr/>
        <a:lstStyle/>
        <a:p>
          <a:endParaRPr lang="en-US"/>
        </a:p>
      </dgm:t>
    </dgm:pt>
    <dgm:pt modelId="{1275B842-6226-42B9-A872-20566FFADBA7}" type="sibTrans" cxnId="{65D576CA-006D-4F30-951D-FE91A74408C8}">
      <dgm:prSet/>
      <dgm:spPr/>
      <dgm:t>
        <a:bodyPr/>
        <a:lstStyle/>
        <a:p>
          <a:endParaRPr lang="en-US"/>
        </a:p>
      </dgm:t>
    </dgm:pt>
    <dgm:pt modelId="{1CB03D19-10A4-4A2D-969A-4E256C3ABAAF}" type="pres">
      <dgm:prSet presAssocID="{7713BACB-2C5E-4C4F-A798-A2A6EE659613}" presName="linear" presStyleCnt="0">
        <dgm:presLayoutVars>
          <dgm:dir/>
          <dgm:animLvl val="lvl"/>
          <dgm:resizeHandles val="exact"/>
        </dgm:presLayoutVars>
      </dgm:prSet>
      <dgm:spPr/>
    </dgm:pt>
    <dgm:pt modelId="{A27DB950-6892-404D-B9BC-FA2B984C3435}" type="pres">
      <dgm:prSet presAssocID="{B00AEEBE-520B-41CD-A05D-FD8620AFE061}" presName="parentLin" presStyleCnt="0"/>
      <dgm:spPr/>
    </dgm:pt>
    <dgm:pt modelId="{AFB2C7DC-E50E-44A0-85A3-2A068592AEEE}" type="pres">
      <dgm:prSet presAssocID="{B00AEEBE-520B-41CD-A05D-FD8620AFE061}" presName="parentLeftMargin" presStyleLbl="node1" presStyleIdx="0" presStyleCnt="1"/>
      <dgm:spPr/>
    </dgm:pt>
    <dgm:pt modelId="{5DDA8863-1970-4165-BE80-44B202584F91}" type="pres">
      <dgm:prSet presAssocID="{B00AEEBE-520B-41CD-A05D-FD8620AFE061}" presName="parentText" presStyleLbl="node1" presStyleIdx="0" presStyleCnt="1">
        <dgm:presLayoutVars>
          <dgm:chMax val="0"/>
          <dgm:bulletEnabled val="1"/>
        </dgm:presLayoutVars>
      </dgm:prSet>
      <dgm:spPr/>
    </dgm:pt>
    <dgm:pt modelId="{F3FDA59E-2CF0-4E47-852E-09E86614C242}" type="pres">
      <dgm:prSet presAssocID="{B00AEEBE-520B-41CD-A05D-FD8620AFE061}" presName="negativeSpace" presStyleCnt="0"/>
      <dgm:spPr/>
    </dgm:pt>
    <dgm:pt modelId="{F5070A63-443E-4674-8E30-97F8AE4FA24B}" type="pres">
      <dgm:prSet presAssocID="{B00AEEBE-520B-41CD-A05D-FD8620AFE061}" presName="childText" presStyleLbl="conFgAcc1" presStyleIdx="0" presStyleCnt="1">
        <dgm:presLayoutVars>
          <dgm:bulletEnabled val="1"/>
        </dgm:presLayoutVars>
      </dgm:prSet>
      <dgm:spPr/>
    </dgm:pt>
  </dgm:ptLst>
  <dgm:cxnLst>
    <dgm:cxn modelId="{4FD2220D-FFB9-4CA7-8E52-3B03812462C3}" type="presOf" srcId="{4C16AD28-9B26-45BE-9DFF-129784308B31}" destId="{F5070A63-443E-4674-8E30-97F8AE4FA24B}" srcOrd="0" destOrd="3" presId="urn:microsoft.com/office/officeart/2005/8/layout/list1"/>
    <dgm:cxn modelId="{3FB9CC14-B903-4654-9E0C-16931A61F6D4}" srcId="{B00AEEBE-520B-41CD-A05D-FD8620AFE061}" destId="{7C186CA1-2ABF-46F4-AD3A-43D8A386D8D2}" srcOrd="1" destOrd="0" parTransId="{C7291BAA-FF93-4CC0-A9AE-884F6C62506C}" sibTransId="{CAF93963-CB8C-4D64-AA40-A17B8713FB07}"/>
    <dgm:cxn modelId="{302A2A5D-76E2-49CF-A038-AEA6F96A950A}" type="presOf" srcId="{7C186CA1-2ABF-46F4-AD3A-43D8A386D8D2}" destId="{F5070A63-443E-4674-8E30-97F8AE4FA24B}" srcOrd="0" destOrd="1" presId="urn:microsoft.com/office/officeart/2005/8/layout/list1"/>
    <dgm:cxn modelId="{E97BCD44-E27F-41D4-9D3C-1D3C9936540E}" type="presOf" srcId="{CE844FD7-FAC9-4F15-A307-9CBB0F7FB99D}" destId="{F5070A63-443E-4674-8E30-97F8AE4FA24B}" srcOrd="0" destOrd="2" presId="urn:microsoft.com/office/officeart/2005/8/layout/list1"/>
    <dgm:cxn modelId="{0BA45E6B-BD5E-496A-85A8-8BA72A5E22BE}" type="presOf" srcId="{B00AEEBE-520B-41CD-A05D-FD8620AFE061}" destId="{5DDA8863-1970-4165-BE80-44B202584F91}" srcOrd="1" destOrd="0" presId="urn:microsoft.com/office/officeart/2005/8/layout/list1"/>
    <dgm:cxn modelId="{2B69E153-1FD0-475B-8800-D8B2ED39DFA2}" type="presOf" srcId="{7713BACB-2C5E-4C4F-A798-A2A6EE659613}" destId="{1CB03D19-10A4-4A2D-969A-4E256C3ABAAF}" srcOrd="0" destOrd="0" presId="urn:microsoft.com/office/officeart/2005/8/layout/list1"/>
    <dgm:cxn modelId="{8BCADB76-9B08-4725-B57B-18739897D4A8}" type="presOf" srcId="{D222F3AD-EE5F-4A74-8B07-86A3E2AFB1C6}" destId="{F5070A63-443E-4674-8E30-97F8AE4FA24B}" srcOrd="0" destOrd="0" presId="urn:microsoft.com/office/officeart/2005/8/layout/list1"/>
    <dgm:cxn modelId="{C3953184-7099-456A-8967-15770AB8E442}" srcId="{7713BACB-2C5E-4C4F-A798-A2A6EE659613}" destId="{B00AEEBE-520B-41CD-A05D-FD8620AFE061}" srcOrd="0" destOrd="0" parTransId="{2B923C88-24FD-4B17-9251-3918335FD776}" sibTransId="{A14F0622-FAF9-4C8A-A8A6-4D96CCB969EC}"/>
    <dgm:cxn modelId="{FD4C4ABD-77B8-40C9-99C1-1667E905445B}" srcId="{B00AEEBE-520B-41CD-A05D-FD8620AFE061}" destId="{D222F3AD-EE5F-4A74-8B07-86A3E2AFB1C6}" srcOrd="0" destOrd="0" parTransId="{FD2EE2D7-B65E-4729-A59B-6C3CB7120716}" sibTransId="{B6B80251-46D5-4464-AB27-A940263AC5A7}"/>
    <dgm:cxn modelId="{EF445DC0-DE24-4641-95A1-68E85638081E}" type="presOf" srcId="{B00AEEBE-520B-41CD-A05D-FD8620AFE061}" destId="{AFB2C7DC-E50E-44A0-85A3-2A068592AEEE}" srcOrd="0" destOrd="0" presId="urn:microsoft.com/office/officeart/2005/8/layout/list1"/>
    <dgm:cxn modelId="{65D576CA-006D-4F30-951D-FE91A74408C8}" srcId="{7C186CA1-2ABF-46F4-AD3A-43D8A386D8D2}" destId="{CE844FD7-FAC9-4F15-A307-9CBB0F7FB99D}" srcOrd="0" destOrd="0" parTransId="{57EA1CBC-7AFB-47FF-89C0-C4EA768B9F46}" sibTransId="{1275B842-6226-42B9-A872-20566FFADBA7}"/>
    <dgm:cxn modelId="{F6B782DB-C073-47F9-8BBB-95194F69E397}" srcId="{B00AEEBE-520B-41CD-A05D-FD8620AFE061}" destId="{4C16AD28-9B26-45BE-9DFF-129784308B31}" srcOrd="2" destOrd="0" parTransId="{C8C3635C-A5F2-488B-9A2D-BB92A7C196A9}" sibTransId="{5FD4BE49-FFA1-499A-AF60-684104806169}"/>
    <dgm:cxn modelId="{DFBBFFAA-3379-43E4-BEE4-1D52D3843E0E}" type="presParOf" srcId="{1CB03D19-10A4-4A2D-969A-4E256C3ABAAF}" destId="{A27DB950-6892-404D-B9BC-FA2B984C3435}" srcOrd="0" destOrd="0" presId="urn:microsoft.com/office/officeart/2005/8/layout/list1"/>
    <dgm:cxn modelId="{09E41B88-9B91-49C4-83E8-5008FB54A6E3}" type="presParOf" srcId="{A27DB950-6892-404D-B9BC-FA2B984C3435}" destId="{AFB2C7DC-E50E-44A0-85A3-2A068592AEEE}" srcOrd="0" destOrd="0" presId="urn:microsoft.com/office/officeart/2005/8/layout/list1"/>
    <dgm:cxn modelId="{2DC1F57F-6BAA-4F57-9470-728D93D6CB6D}" type="presParOf" srcId="{A27DB950-6892-404D-B9BC-FA2B984C3435}" destId="{5DDA8863-1970-4165-BE80-44B202584F91}" srcOrd="1" destOrd="0" presId="urn:microsoft.com/office/officeart/2005/8/layout/list1"/>
    <dgm:cxn modelId="{A696523B-37F4-45E4-BAE0-48D67F6E1849}" type="presParOf" srcId="{1CB03D19-10A4-4A2D-969A-4E256C3ABAAF}" destId="{F3FDA59E-2CF0-4E47-852E-09E86614C242}" srcOrd="1" destOrd="0" presId="urn:microsoft.com/office/officeart/2005/8/layout/list1"/>
    <dgm:cxn modelId="{9E174206-1C26-4DB0-A4D7-44FB59181324}" type="presParOf" srcId="{1CB03D19-10A4-4A2D-969A-4E256C3ABAAF}" destId="{F5070A63-443E-4674-8E30-97F8AE4FA24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42F24-3292-410F-9C69-2F9CBC2B019A}">
      <dsp:nvSpPr>
        <dsp:cNvPr id="0" name=""/>
        <dsp:cNvSpPr/>
      </dsp:nvSpPr>
      <dsp:spPr>
        <a:xfrm>
          <a:off x="799" y="399"/>
          <a:ext cx="1871885" cy="935942"/>
        </a:xfrm>
        <a:prstGeom prst="roundRect">
          <a:avLst>
            <a:gd name="adj" fmla="val 10000"/>
          </a:avLst>
        </a:prstGeom>
        <a:solidFill>
          <a:schemeClr val="tx2">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S" sz="2700" kern="1200"/>
            <a:t>Drive Applications</a:t>
          </a:r>
          <a:endParaRPr lang="en-US" sz="2700" kern="1200" dirty="0"/>
        </a:p>
      </dsp:txBody>
      <dsp:txXfrm>
        <a:off x="28212" y="27812"/>
        <a:ext cx="1817059" cy="881116"/>
      </dsp:txXfrm>
    </dsp:sp>
    <dsp:sp modelId="{6443919E-1C04-45E8-A896-B82110793261}">
      <dsp:nvSpPr>
        <dsp:cNvPr id="0" name=""/>
        <dsp:cNvSpPr/>
      </dsp:nvSpPr>
      <dsp:spPr>
        <a:xfrm>
          <a:off x="187988" y="936342"/>
          <a:ext cx="187188" cy="701957"/>
        </a:xfrm>
        <a:custGeom>
          <a:avLst/>
          <a:gdLst/>
          <a:ahLst/>
          <a:cxnLst/>
          <a:rect l="0" t="0" r="0" b="0"/>
          <a:pathLst>
            <a:path>
              <a:moveTo>
                <a:pt x="0" y="0"/>
              </a:moveTo>
              <a:lnTo>
                <a:pt x="0" y="701957"/>
              </a:lnTo>
              <a:lnTo>
                <a:pt x="187188" y="70195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D7B7167-74A4-4B74-86DE-2691B469C301}">
      <dsp:nvSpPr>
        <dsp:cNvPr id="0" name=""/>
        <dsp:cNvSpPr/>
      </dsp:nvSpPr>
      <dsp:spPr>
        <a:xfrm>
          <a:off x="375177" y="1170328"/>
          <a:ext cx="1497508" cy="93594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Where are drives used?</a:t>
          </a:r>
        </a:p>
      </dsp:txBody>
      <dsp:txXfrm>
        <a:off x="402590" y="1197741"/>
        <a:ext cx="1442682" cy="881116"/>
      </dsp:txXfrm>
    </dsp:sp>
    <dsp:sp modelId="{DB552A87-B3A4-493C-8614-9A6DE6E5C991}">
      <dsp:nvSpPr>
        <dsp:cNvPr id="0" name=""/>
        <dsp:cNvSpPr/>
      </dsp:nvSpPr>
      <dsp:spPr>
        <a:xfrm>
          <a:off x="187988" y="936342"/>
          <a:ext cx="187188" cy="1871885"/>
        </a:xfrm>
        <a:custGeom>
          <a:avLst/>
          <a:gdLst/>
          <a:ahLst/>
          <a:cxnLst/>
          <a:rect l="0" t="0" r="0" b="0"/>
          <a:pathLst>
            <a:path>
              <a:moveTo>
                <a:pt x="0" y="0"/>
              </a:moveTo>
              <a:lnTo>
                <a:pt x="0" y="1871885"/>
              </a:lnTo>
              <a:lnTo>
                <a:pt x="187188" y="187188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C48F023-2F1B-435E-8BCD-4B2F8F6BF768}">
      <dsp:nvSpPr>
        <dsp:cNvPr id="0" name=""/>
        <dsp:cNvSpPr/>
      </dsp:nvSpPr>
      <dsp:spPr>
        <a:xfrm>
          <a:off x="375177" y="2340257"/>
          <a:ext cx="1497508" cy="93594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What problems are present with drive process?</a:t>
          </a:r>
        </a:p>
      </dsp:txBody>
      <dsp:txXfrm>
        <a:off x="402590" y="2367670"/>
        <a:ext cx="1442682" cy="881116"/>
      </dsp:txXfrm>
    </dsp:sp>
    <dsp:sp modelId="{90E65135-32F0-482F-A67C-F6E2CF1213FD}">
      <dsp:nvSpPr>
        <dsp:cNvPr id="0" name=""/>
        <dsp:cNvSpPr/>
      </dsp:nvSpPr>
      <dsp:spPr>
        <a:xfrm>
          <a:off x="2340657" y="399"/>
          <a:ext cx="1871885" cy="93594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S" sz="2700" kern="1200" dirty="0" err="1"/>
            <a:t>Bonitron</a:t>
          </a:r>
          <a:endParaRPr lang="en-US" sz="2700" kern="1200" dirty="0"/>
        </a:p>
      </dsp:txBody>
      <dsp:txXfrm>
        <a:off x="2368070" y="27812"/>
        <a:ext cx="1817059" cy="881116"/>
      </dsp:txXfrm>
    </dsp:sp>
    <dsp:sp modelId="{E2959EA7-6B52-4714-B191-B23BF6D6E6E5}">
      <dsp:nvSpPr>
        <dsp:cNvPr id="0" name=""/>
        <dsp:cNvSpPr/>
      </dsp:nvSpPr>
      <dsp:spPr>
        <a:xfrm>
          <a:off x="2527845" y="936342"/>
          <a:ext cx="187188" cy="830050"/>
        </a:xfrm>
        <a:custGeom>
          <a:avLst/>
          <a:gdLst/>
          <a:ahLst/>
          <a:cxnLst/>
          <a:rect l="0" t="0" r="0" b="0"/>
          <a:pathLst>
            <a:path>
              <a:moveTo>
                <a:pt x="0" y="0"/>
              </a:moveTo>
              <a:lnTo>
                <a:pt x="0" y="830050"/>
              </a:lnTo>
              <a:lnTo>
                <a:pt x="187188" y="83005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818E2F5-33F1-43B1-B1D3-A599DF10F3DF}">
      <dsp:nvSpPr>
        <dsp:cNvPr id="0" name=""/>
        <dsp:cNvSpPr/>
      </dsp:nvSpPr>
      <dsp:spPr>
        <a:xfrm>
          <a:off x="2715034" y="1170328"/>
          <a:ext cx="1497508" cy="119212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t" anchorCtr="0">
          <a:noAutofit/>
        </a:bodyPr>
        <a:lstStyle/>
        <a:p>
          <a:pPr marL="0" lvl="0" indent="0" algn="l" defTabSz="711200">
            <a:lnSpc>
              <a:spcPct val="90000"/>
            </a:lnSpc>
            <a:spcBef>
              <a:spcPct val="0"/>
            </a:spcBef>
            <a:spcAft>
              <a:spcPct val="35000"/>
            </a:spcAft>
            <a:buNone/>
          </a:pPr>
          <a:r>
            <a:rPr lang="en-US" sz="1600" kern="1200" dirty="0"/>
            <a:t>Products</a:t>
          </a:r>
        </a:p>
        <a:p>
          <a:pPr marL="114300" lvl="1" indent="-114300" algn="l" defTabSz="533400">
            <a:lnSpc>
              <a:spcPct val="90000"/>
            </a:lnSpc>
            <a:spcBef>
              <a:spcPct val="0"/>
            </a:spcBef>
            <a:spcAft>
              <a:spcPct val="15000"/>
            </a:spcAft>
            <a:buChar char="•"/>
          </a:pPr>
          <a:r>
            <a:rPr lang="en-US" sz="1200" kern="1200" dirty="0"/>
            <a:t>Overvoltage</a:t>
          </a:r>
        </a:p>
        <a:p>
          <a:pPr marL="114300" lvl="1" indent="-114300" algn="l" defTabSz="533400">
            <a:lnSpc>
              <a:spcPct val="90000"/>
            </a:lnSpc>
            <a:spcBef>
              <a:spcPct val="0"/>
            </a:spcBef>
            <a:spcAft>
              <a:spcPct val="15000"/>
            </a:spcAft>
            <a:buChar char="•"/>
          </a:pPr>
          <a:r>
            <a:rPr lang="en-US" sz="1200" kern="1200" dirty="0"/>
            <a:t>Common Bus</a:t>
          </a:r>
        </a:p>
        <a:p>
          <a:pPr marL="114300" lvl="1" indent="-114300" algn="l" defTabSz="533400">
            <a:lnSpc>
              <a:spcPct val="90000"/>
            </a:lnSpc>
            <a:spcBef>
              <a:spcPct val="0"/>
            </a:spcBef>
            <a:spcAft>
              <a:spcPct val="15000"/>
            </a:spcAft>
            <a:buChar char="•"/>
          </a:pPr>
          <a:r>
            <a:rPr lang="en-US" sz="1200" kern="1200" dirty="0" err="1"/>
            <a:t>Undervoltage</a:t>
          </a:r>
          <a:endParaRPr lang="en-US" sz="1200" kern="1200" dirty="0"/>
        </a:p>
        <a:p>
          <a:pPr marL="114300" lvl="1" indent="-114300" algn="l" defTabSz="533400">
            <a:lnSpc>
              <a:spcPct val="90000"/>
            </a:lnSpc>
            <a:spcBef>
              <a:spcPct val="0"/>
            </a:spcBef>
            <a:spcAft>
              <a:spcPct val="15000"/>
            </a:spcAft>
            <a:buChar char="•"/>
          </a:pPr>
          <a:r>
            <a:rPr lang="en-US" sz="1200" kern="1200" dirty="0"/>
            <a:t>Maintenance</a:t>
          </a:r>
        </a:p>
      </dsp:txBody>
      <dsp:txXfrm>
        <a:off x="2749950" y="1205244"/>
        <a:ext cx="1427676" cy="1122297"/>
      </dsp:txXfrm>
    </dsp:sp>
    <dsp:sp modelId="{AF6E7D96-ADCD-4A55-92AD-21FF5DEEFFD7}">
      <dsp:nvSpPr>
        <dsp:cNvPr id="0" name=""/>
        <dsp:cNvSpPr/>
      </dsp:nvSpPr>
      <dsp:spPr>
        <a:xfrm>
          <a:off x="2527845" y="936342"/>
          <a:ext cx="187188" cy="1986220"/>
        </a:xfrm>
        <a:custGeom>
          <a:avLst/>
          <a:gdLst/>
          <a:ahLst/>
          <a:cxnLst/>
          <a:rect l="0" t="0" r="0" b="0"/>
          <a:pathLst>
            <a:path>
              <a:moveTo>
                <a:pt x="0" y="0"/>
              </a:moveTo>
              <a:lnTo>
                <a:pt x="0" y="1986220"/>
              </a:lnTo>
              <a:lnTo>
                <a:pt x="187188" y="198622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020F808-F79C-4499-9F89-AF920471DA83}">
      <dsp:nvSpPr>
        <dsp:cNvPr id="0" name=""/>
        <dsp:cNvSpPr/>
      </dsp:nvSpPr>
      <dsp:spPr>
        <a:xfrm>
          <a:off x="2715034" y="2596443"/>
          <a:ext cx="1497508" cy="65223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How can we fix the problems?</a:t>
          </a:r>
        </a:p>
      </dsp:txBody>
      <dsp:txXfrm>
        <a:off x="2734137" y="2615546"/>
        <a:ext cx="1459302" cy="614033"/>
      </dsp:txXfrm>
    </dsp:sp>
    <dsp:sp modelId="{0528EEAF-B5C5-4B59-AC4A-A6967A4419C4}">
      <dsp:nvSpPr>
        <dsp:cNvPr id="0" name=""/>
        <dsp:cNvSpPr/>
      </dsp:nvSpPr>
      <dsp:spPr>
        <a:xfrm>
          <a:off x="4680514" y="399"/>
          <a:ext cx="1871885" cy="93594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S" sz="2700" kern="1200" dirty="0"/>
            <a:t>Discussion</a:t>
          </a:r>
        </a:p>
      </dsp:txBody>
      <dsp:txXfrm>
        <a:off x="4707927" y="27812"/>
        <a:ext cx="1817059" cy="88111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297F5-7313-40BB-9D8F-6225FD5B02C0}">
      <dsp:nvSpPr>
        <dsp:cNvPr id="0" name=""/>
        <dsp:cNvSpPr/>
      </dsp:nvSpPr>
      <dsp:spPr>
        <a:xfrm>
          <a:off x="0" y="513408"/>
          <a:ext cx="4038600" cy="28917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3440" tIns="374904" rIns="31344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Side thrusters stop and change direction quickly, causing DC bus voltage to rise, causing drive trips</a:t>
          </a:r>
        </a:p>
        <a:p>
          <a:pPr marL="171450" lvl="1" indent="-171450" algn="l" defTabSz="800100">
            <a:lnSpc>
              <a:spcPct val="90000"/>
            </a:lnSpc>
            <a:spcBef>
              <a:spcPct val="0"/>
            </a:spcBef>
            <a:spcAft>
              <a:spcPct val="15000"/>
            </a:spcAft>
            <a:buChar char="•"/>
          </a:pPr>
          <a:r>
            <a:rPr lang="en-US" sz="1800" kern="1200"/>
            <a:t>Transistor/Resistor braking generates heat, requiring extra cooling in small drive control room</a:t>
          </a:r>
          <a:endParaRPr lang="en-US" sz="1800" kern="1200" dirty="0"/>
        </a:p>
        <a:p>
          <a:pPr marL="171450" lvl="1" indent="-171450" algn="l" defTabSz="800100">
            <a:lnSpc>
              <a:spcPct val="90000"/>
            </a:lnSpc>
            <a:spcBef>
              <a:spcPct val="0"/>
            </a:spcBef>
            <a:spcAft>
              <a:spcPct val="15000"/>
            </a:spcAft>
            <a:buChar char="•"/>
          </a:pPr>
          <a:r>
            <a:rPr lang="en-US" sz="1800" kern="1200"/>
            <a:t>Multiple separate thrusters and drives in one system require more wiring and components</a:t>
          </a:r>
          <a:endParaRPr lang="en-US" sz="1800" kern="1200" dirty="0"/>
        </a:p>
      </dsp:txBody>
      <dsp:txXfrm>
        <a:off x="0" y="513408"/>
        <a:ext cx="4038600" cy="2891700"/>
      </dsp:txXfrm>
    </dsp:sp>
    <dsp:sp modelId="{FB43802C-74E3-4FD6-AC07-A96A3A9CE4EE}">
      <dsp:nvSpPr>
        <dsp:cNvPr id="0" name=""/>
        <dsp:cNvSpPr/>
      </dsp:nvSpPr>
      <dsp:spPr>
        <a:xfrm>
          <a:off x="201930" y="247728"/>
          <a:ext cx="2827020" cy="5313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855" tIns="0" rIns="106855" bIns="0" numCol="1" spcCol="1270" anchor="ctr" anchorCtr="0">
          <a:noAutofit/>
        </a:bodyPr>
        <a:lstStyle/>
        <a:p>
          <a:pPr marL="0" lvl="0" indent="0" algn="l" defTabSz="800100">
            <a:lnSpc>
              <a:spcPct val="90000"/>
            </a:lnSpc>
            <a:spcBef>
              <a:spcPct val="0"/>
            </a:spcBef>
            <a:spcAft>
              <a:spcPct val="35000"/>
            </a:spcAft>
            <a:buNone/>
          </a:pPr>
          <a:r>
            <a:rPr lang="en-US" sz="1800" kern="1200" dirty="0"/>
            <a:t>Problems</a:t>
          </a:r>
        </a:p>
      </dsp:txBody>
      <dsp:txXfrm>
        <a:off x="227869" y="273667"/>
        <a:ext cx="2775142" cy="47948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2A725D-841E-4204-9FF6-5EC86520B121}">
      <dsp:nvSpPr>
        <dsp:cNvPr id="0" name=""/>
        <dsp:cNvSpPr/>
      </dsp:nvSpPr>
      <dsp:spPr>
        <a:xfrm>
          <a:off x="0" y="368193"/>
          <a:ext cx="4038600" cy="453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233FC84-3E8C-4C45-803B-0691C81B374B}">
      <dsp:nvSpPr>
        <dsp:cNvPr id="0" name=""/>
        <dsp:cNvSpPr/>
      </dsp:nvSpPr>
      <dsp:spPr>
        <a:xfrm>
          <a:off x="201930" y="102513"/>
          <a:ext cx="2827020" cy="5313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855" tIns="0" rIns="106855" bIns="0" numCol="1" spcCol="1270" anchor="ctr" anchorCtr="0">
          <a:noAutofit/>
        </a:bodyPr>
        <a:lstStyle/>
        <a:p>
          <a:pPr marL="0" lvl="0" indent="0" algn="l" defTabSz="800100">
            <a:lnSpc>
              <a:spcPct val="90000"/>
            </a:lnSpc>
            <a:spcBef>
              <a:spcPct val="0"/>
            </a:spcBef>
            <a:spcAft>
              <a:spcPct val="35000"/>
            </a:spcAft>
            <a:buNone/>
          </a:pPr>
          <a:r>
            <a:rPr lang="en-US" sz="1800" kern="1200" dirty="0"/>
            <a:t>AC Drive Propulsion System</a:t>
          </a:r>
        </a:p>
      </dsp:txBody>
      <dsp:txXfrm>
        <a:off x="227869" y="128452"/>
        <a:ext cx="2775142" cy="479482"/>
      </dsp:txXfrm>
    </dsp:sp>
    <dsp:sp modelId="{F1AFC3ED-1DD4-4991-9678-5CF092D55088}">
      <dsp:nvSpPr>
        <dsp:cNvPr id="0" name=""/>
        <dsp:cNvSpPr/>
      </dsp:nvSpPr>
      <dsp:spPr>
        <a:xfrm>
          <a:off x="0" y="1184673"/>
          <a:ext cx="4038600" cy="7654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3440" tIns="374904" rIns="31344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Use Braking Transistors</a:t>
          </a:r>
        </a:p>
      </dsp:txBody>
      <dsp:txXfrm>
        <a:off x="0" y="1184673"/>
        <a:ext cx="4038600" cy="765450"/>
      </dsp:txXfrm>
    </dsp:sp>
    <dsp:sp modelId="{98D2BDD9-7BA4-4DC1-94EB-6777C3F81C59}">
      <dsp:nvSpPr>
        <dsp:cNvPr id="0" name=""/>
        <dsp:cNvSpPr/>
      </dsp:nvSpPr>
      <dsp:spPr>
        <a:xfrm>
          <a:off x="201930" y="918993"/>
          <a:ext cx="2827020" cy="5313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855" tIns="0" rIns="106855" bIns="0" numCol="1" spcCol="1270" anchor="ctr" anchorCtr="0">
          <a:noAutofit/>
        </a:bodyPr>
        <a:lstStyle/>
        <a:p>
          <a:pPr marL="0" lvl="0" indent="0" algn="l" defTabSz="800100">
            <a:lnSpc>
              <a:spcPct val="90000"/>
            </a:lnSpc>
            <a:spcBef>
              <a:spcPct val="0"/>
            </a:spcBef>
            <a:spcAft>
              <a:spcPct val="35000"/>
            </a:spcAft>
            <a:buNone/>
          </a:pPr>
          <a:r>
            <a:rPr lang="en-US" sz="1800" kern="1200" dirty="0"/>
            <a:t>Fixed Propellers</a:t>
          </a:r>
        </a:p>
      </dsp:txBody>
      <dsp:txXfrm>
        <a:off x="227869" y="944932"/>
        <a:ext cx="2775142" cy="47948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42F24-3292-410F-9C69-2F9CBC2B019A}">
      <dsp:nvSpPr>
        <dsp:cNvPr id="0" name=""/>
        <dsp:cNvSpPr/>
      </dsp:nvSpPr>
      <dsp:spPr>
        <a:xfrm>
          <a:off x="799" y="399"/>
          <a:ext cx="1871885" cy="93594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S" sz="2700" kern="1200"/>
            <a:t>Drive Applications</a:t>
          </a:r>
          <a:endParaRPr lang="en-US" sz="2700" kern="1200" dirty="0"/>
        </a:p>
      </dsp:txBody>
      <dsp:txXfrm>
        <a:off x="28212" y="27812"/>
        <a:ext cx="1817059" cy="881116"/>
      </dsp:txXfrm>
    </dsp:sp>
    <dsp:sp modelId="{6443919E-1C04-45E8-A896-B82110793261}">
      <dsp:nvSpPr>
        <dsp:cNvPr id="0" name=""/>
        <dsp:cNvSpPr/>
      </dsp:nvSpPr>
      <dsp:spPr>
        <a:xfrm>
          <a:off x="187988" y="936342"/>
          <a:ext cx="187188" cy="701957"/>
        </a:xfrm>
        <a:custGeom>
          <a:avLst/>
          <a:gdLst/>
          <a:ahLst/>
          <a:cxnLst/>
          <a:rect l="0" t="0" r="0" b="0"/>
          <a:pathLst>
            <a:path>
              <a:moveTo>
                <a:pt x="0" y="0"/>
              </a:moveTo>
              <a:lnTo>
                <a:pt x="0" y="701957"/>
              </a:lnTo>
              <a:lnTo>
                <a:pt x="187188" y="70195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D7B7167-74A4-4B74-86DE-2691B469C301}">
      <dsp:nvSpPr>
        <dsp:cNvPr id="0" name=""/>
        <dsp:cNvSpPr/>
      </dsp:nvSpPr>
      <dsp:spPr>
        <a:xfrm>
          <a:off x="375177" y="1170328"/>
          <a:ext cx="1497508" cy="93594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Where are drives used?</a:t>
          </a:r>
        </a:p>
      </dsp:txBody>
      <dsp:txXfrm>
        <a:off x="402590" y="1197741"/>
        <a:ext cx="1442682" cy="881116"/>
      </dsp:txXfrm>
    </dsp:sp>
    <dsp:sp modelId="{DB552A87-B3A4-493C-8614-9A6DE6E5C991}">
      <dsp:nvSpPr>
        <dsp:cNvPr id="0" name=""/>
        <dsp:cNvSpPr/>
      </dsp:nvSpPr>
      <dsp:spPr>
        <a:xfrm>
          <a:off x="187988" y="936342"/>
          <a:ext cx="187188" cy="1871885"/>
        </a:xfrm>
        <a:custGeom>
          <a:avLst/>
          <a:gdLst/>
          <a:ahLst/>
          <a:cxnLst/>
          <a:rect l="0" t="0" r="0" b="0"/>
          <a:pathLst>
            <a:path>
              <a:moveTo>
                <a:pt x="0" y="0"/>
              </a:moveTo>
              <a:lnTo>
                <a:pt x="0" y="1871885"/>
              </a:lnTo>
              <a:lnTo>
                <a:pt x="187188" y="187188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C48F023-2F1B-435E-8BCD-4B2F8F6BF768}">
      <dsp:nvSpPr>
        <dsp:cNvPr id="0" name=""/>
        <dsp:cNvSpPr/>
      </dsp:nvSpPr>
      <dsp:spPr>
        <a:xfrm>
          <a:off x="375177" y="2340257"/>
          <a:ext cx="1497508" cy="93594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What problems are present with drive process?</a:t>
          </a:r>
        </a:p>
      </dsp:txBody>
      <dsp:txXfrm>
        <a:off x="402590" y="2367670"/>
        <a:ext cx="1442682" cy="881116"/>
      </dsp:txXfrm>
    </dsp:sp>
    <dsp:sp modelId="{90E65135-32F0-482F-A67C-F6E2CF1213FD}">
      <dsp:nvSpPr>
        <dsp:cNvPr id="0" name=""/>
        <dsp:cNvSpPr/>
      </dsp:nvSpPr>
      <dsp:spPr>
        <a:xfrm>
          <a:off x="2340657" y="399"/>
          <a:ext cx="1871885" cy="935942"/>
        </a:xfrm>
        <a:prstGeom prst="roundRect">
          <a:avLst>
            <a:gd name="adj" fmla="val 10000"/>
          </a:avLst>
        </a:prstGeom>
        <a:solidFill>
          <a:schemeClr val="tx2">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S" sz="2700" kern="1200" dirty="0" err="1"/>
            <a:t>Bonitron</a:t>
          </a:r>
          <a:endParaRPr lang="en-US" sz="2700" kern="1200" dirty="0"/>
        </a:p>
      </dsp:txBody>
      <dsp:txXfrm>
        <a:off x="2368070" y="27812"/>
        <a:ext cx="1817059" cy="881116"/>
      </dsp:txXfrm>
    </dsp:sp>
    <dsp:sp modelId="{E2959EA7-6B52-4714-B191-B23BF6D6E6E5}">
      <dsp:nvSpPr>
        <dsp:cNvPr id="0" name=""/>
        <dsp:cNvSpPr/>
      </dsp:nvSpPr>
      <dsp:spPr>
        <a:xfrm>
          <a:off x="2527845" y="936342"/>
          <a:ext cx="187188" cy="830050"/>
        </a:xfrm>
        <a:custGeom>
          <a:avLst/>
          <a:gdLst/>
          <a:ahLst/>
          <a:cxnLst/>
          <a:rect l="0" t="0" r="0" b="0"/>
          <a:pathLst>
            <a:path>
              <a:moveTo>
                <a:pt x="0" y="0"/>
              </a:moveTo>
              <a:lnTo>
                <a:pt x="0" y="830050"/>
              </a:lnTo>
              <a:lnTo>
                <a:pt x="187188" y="83005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818E2F5-33F1-43B1-B1D3-A599DF10F3DF}">
      <dsp:nvSpPr>
        <dsp:cNvPr id="0" name=""/>
        <dsp:cNvSpPr/>
      </dsp:nvSpPr>
      <dsp:spPr>
        <a:xfrm>
          <a:off x="2715034" y="1170328"/>
          <a:ext cx="1497508" cy="119212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t" anchorCtr="0">
          <a:noAutofit/>
        </a:bodyPr>
        <a:lstStyle/>
        <a:p>
          <a:pPr marL="0" lvl="0" indent="0" algn="l" defTabSz="711200">
            <a:lnSpc>
              <a:spcPct val="90000"/>
            </a:lnSpc>
            <a:spcBef>
              <a:spcPct val="0"/>
            </a:spcBef>
            <a:spcAft>
              <a:spcPct val="35000"/>
            </a:spcAft>
            <a:buNone/>
          </a:pPr>
          <a:r>
            <a:rPr lang="en-US" sz="1600" kern="1200" dirty="0"/>
            <a:t>Products</a:t>
          </a:r>
        </a:p>
        <a:p>
          <a:pPr marL="114300" lvl="1" indent="-114300" algn="l" defTabSz="533400">
            <a:lnSpc>
              <a:spcPct val="90000"/>
            </a:lnSpc>
            <a:spcBef>
              <a:spcPct val="0"/>
            </a:spcBef>
            <a:spcAft>
              <a:spcPct val="15000"/>
            </a:spcAft>
            <a:buChar char="•"/>
          </a:pPr>
          <a:r>
            <a:rPr lang="en-US" sz="1200" kern="1200" dirty="0"/>
            <a:t>Overvoltage</a:t>
          </a:r>
        </a:p>
        <a:p>
          <a:pPr marL="114300" lvl="1" indent="-114300" algn="l" defTabSz="533400">
            <a:lnSpc>
              <a:spcPct val="90000"/>
            </a:lnSpc>
            <a:spcBef>
              <a:spcPct val="0"/>
            </a:spcBef>
            <a:spcAft>
              <a:spcPct val="15000"/>
            </a:spcAft>
            <a:buChar char="•"/>
          </a:pPr>
          <a:r>
            <a:rPr lang="en-US" sz="1200" kern="1200" dirty="0"/>
            <a:t>Common Bus</a:t>
          </a:r>
        </a:p>
        <a:p>
          <a:pPr marL="114300" lvl="1" indent="-114300" algn="l" defTabSz="533400">
            <a:lnSpc>
              <a:spcPct val="90000"/>
            </a:lnSpc>
            <a:spcBef>
              <a:spcPct val="0"/>
            </a:spcBef>
            <a:spcAft>
              <a:spcPct val="15000"/>
            </a:spcAft>
            <a:buChar char="•"/>
          </a:pPr>
          <a:r>
            <a:rPr lang="en-US" sz="1200" kern="1200" dirty="0" err="1"/>
            <a:t>Undervoltage</a:t>
          </a:r>
          <a:endParaRPr lang="en-US" sz="1200" kern="1200" dirty="0"/>
        </a:p>
        <a:p>
          <a:pPr marL="114300" lvl="1" indent="-114300" algn="l" defTabSz="533400">
            <a:lnSpc>
              <a:spcPct val="90000"/>
            </a:lnSpc>
            <a:spcBef>
              <a:spcPct val="0"/>
            </a:spcBef>
            <a:spcAft>
              <a:spcPct val="15000"/>
            </a:spcAft>
            <a:buChar char="•"/>
          </a:pPr>
          <a:r>
            <a:rPr lang="en-US" sz="1200" kern="1200" dirty="0"/>
            <a:t>Maintenance</a:t>
          </a:r>
        </a:p>
      </dsp:txBody>
      <dsp:txXfrm>
        <a:off x="2749950" y="1205244"/>
        <a:ext cx="1427676" cy="1122297"/>
      </dsp:txXfrm>
    </dsp:sp>
    <dsp:sp modelId="{AF6E7D96-ADCD-4A55-92AD-21FF5DEEFFD7}">
      <dsp:nvSpPr>
        <dsp:cNvPr id="0" name=""/>
        <dsp:cNvSpPr/>
      </dsp:nvSpPr>
      <dsp:spPr>
        <a:xfrm>
          <a:off x="2527845" y="936342"/>
          <a:ext cx="187188" cy="1986220"/>
        </a:xfrm>
        <a:custGeom>
          <a:avLst/>
          <a:gdLst/>
          <a:ahLst/>
          <a:cxnLst/>
          <a:rect l="0" t="0" r="0" b="0"/>
          <a:pathLst>
            <a:path>
              <a:moveTo>
                <a:pt x="0" y="0"/>
              </a:moveTo>
              <a:lnTo>
                <a:pt x="0" y="1986220"/>
              </a:lnTo>
              <a:lnTo>
                <a:pt x="187188" y="198622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020F808-F79C-4499-9F89-AF920471DA83}">
      <dsp:nvSpPr>
        <dsp:cNvPr id="0" name=""/>
        <dsp:cNvSpPr/>
      </dsp:nvSpPr>
      <dsp:spPr>
        <a:xfrm>
          <a:off x="2715034" y="2596443"/>
          <a:ext cx="1497508" cy="65223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How can we fix the problems?</a:t>
          </a:r>
        </a:p>
      </dsp:txBody>
      <dsp:txXfrm>
        <a:off x="2734137" y="2615546"/>
        <a:ext cx="1459302" cy="614033"/>
      </dsp:txXfrm>
    </dsp:sp>
    <dsp:sp modelId="{0528EEAF-B5C5-4B59-AC4A-A6967A4419C4}">
      <dsp:nvSpPr>
        <dsp:cNvPr id="0" name=""/>
        <dsp:cNvSpPr/>
      </dsp:nvSpPr>
      <dsp:spPr>
        <a:xfrm>
          <a:off x="4680514" y="399"/>
          <a:ext cx="1871885" cy="93594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S" sz="2700" kern="1200" dirty="0"/>
            <a:t>Discussion</a:t>
          </a:r>
        </a:p>
      </dsp:txBody>
      <dsp:txXfrm>
        <a:off x="4707927" y="27812"/>
        <a:ext cx="1817059" cy="88111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5D4FA7-6234-4A9C-BE64-91DC249224D9}">
      <dsp:nvSpPr>
        <dsp:cNvPr id="0" name=""/>
        <dsp:cNvSpPr/>
      </dsp:nvSpPr>
      <dsp:spPr>
        <a:xfrm>
          <a:off x="0" y="323999"/>
          <a:ext cx="5029199" cy="907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0322" tIns="333248" rIns="39032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Regenerative energy returned to AC line reduces utility power usage</a:t>
          </a:r>
        </a:p>
      </dsp:txBody>
      <dsp:txXfrm>
        <a:off x="0" y="323999"/>
        <a:ext cx="5029199" cy="907200"/>
      </dsp:txXfrm>
    </dsp:sp>
    <dsp:sp modelId="{E4B87B79-C453-46CF-AC08-A92AB7BF8218}">
      <dsp:nvSpPr>
        <dsp:cNvPr id="0" name=""/>
        <dsp:cNvSpPr/>
      </dsp:nvSpPr>
      <dsp:spPr>
        <a:xfrm>
          <a:off x="251460" y="87839"/>
          <a:ext cx="3520440" cy="4723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064" tIns="0" rIns="133064" bIns="0" numCol="1" spcCol="1270" anchor="ctr" anchorCtr="0">
          <a:noAutofit/>
        </a:bodyPr>
        <a:lstStyle/>
        <a:p>
          <a:pPr marL="0" lvl="0" indent="0" algn="l" defTabSz="711200">
            <a:lnSpc>
              <a:spcPct val="90000"/>
            </a:lnSpc>
            <a:spcBef>
              <a:spcPct val="0"/>
            </a:spcBef>
            <a:spcAft>
              <a:spcPct val="35000"/>
            </a:spcAft>
            <a:buNone/>
          </a:pPr>
          <a:r>
            <a:rPr lang="en-US" sz="1600" kern="1200"/>
            <a:t>Great return on investment</a:t>
          </a:r>
        </a:p>
      </dsp:txBody>
      <dsp:txXfrm>
        <a:off x="274517" y="110896"/>
        <a:ext cx="3474326" cy="426206"/>
      </dsp:txXfrm>
    </dsp:sp>
    <dsp:sp modelId="{EEC26F25-C44B-4B1D-A4E2-A44E46B55703}">
      <dsp:nvSpPr>
        <dsp:cNvPr id="0" name=""/>
        <dsp:cNvSpPr/>
      </dsp:nvSpPr>
      <dsp:spPr>
        <a:xfrm>
          <a:off x="0" y="1553759"/>
          <a:ext cx="5029199" cy="2016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0322" tIns="333248" rIns="39032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208 - 600VAC support with 50/60Hz auto select</a:t>
          </a:r>
          <a:endParaRPr lang="en-US" sz="1600" b="0" kern="1200" dirty="0">
            <a:latin typeface="Calibri" pitchFamily="34" charset="0"/>
          </a:endParaRPr>
        </a:p>
        <a:p>
          <a:pPr marL="171450" lvl="1" indent="-171450" algn="l" defTabSz="711200">
            <a:lnSpc>
              <a:spcPct val="90000"/>
            </a:lnSpc>
            <a:spcBef>
              <a:spcPct val="0"/>
            </a:spcBef>
            <a:spcAft>
              <a:spcPct val="15000"/>
            </a:spcAft>
            <a:buChar char="•"/>
          </a:pPr>
          <a:r>
            <a:rPr lang="en-US" sz="1600" kern="1200" dirty="0"/>
            <a:t>20, 30, 50, 100 Amp units</a:t>
          </a:r>
        </a:p>
        <a:p>
          <a:pPr marL="171450" lvl="1" indent="-171450" algn="l" defTabSz="711200">
            <a:lnSpc>
              <a:spcPct val="90000"/>
            </a:lnSpc>
            <a:spcBef>
              <a:spcPct val="0"/>
            </a:spcBef>
            <a:spcAft>
              <a:spcPct val="15000"/>
            </a:spcAft>
            <a:buChar char="•"/>
          </a:pPr>
          <a:r>
            <a:rPr lang="en-US" sz="1600" kern="1200" dirty="0"/>
            <a:t>150% overload for 60 seconds</a:t>
          </a:r>
        </a:p>
        <a:p>
          <a:pPr marL="171450" lvl="1" indent="-171450" algn="l" defTabSz="711200">
            <a:lnSpc>
              <a:spcPct val="90000"/>
            </a:lnSpc>
            <a:spcBef>
              <a:spcPct val="0"/>
            </a:spcBef>
            <a:spcAft>
              <a:spcPct val="15000"/>
            </a:spcAft>
            <a:buChar char="•"/>
          </a:pPr>
          <a:r>
            <a:rPr lang="en-US" sz="1600" kern="1200" dirty="0"/>
            <a:t>Digital Display with event and usage logging</a:t>
          </a:r>
        </a:p>
        <a:p>
          <a:pPr marL="171450" lvl="1" indent="-171450" algn="l" defTabSz="711200">
            <a:lnSpc>
              <a:spcPct val="90000"/>
            </a:lnSpc>
            <a:spcBef>
              <a:spcPct val="0"/>
            </a:spcBef>
            <a:spcAft>
              <a:spcPct val="15000"/>
            </a:spcAft>
            <a:buChar char="•"/>
          </a:pPr>
          <a:r>
            <a:rPr lang="en-US" sz="1600" kern="1200" dirty="0"/>
            <a:t>Integrated filtering and transient suppression</a:t>
          </a:r>
        </a:p>
        <a:p>
          <a:pPr marL="171450" lvl="1" indent="-171450" algn="l" defTabSz="711200">
            <a:lnSpc>
              <a:spcPct val="90000"/>
            </a:lnSpc>
            <a:spcBef>
              <a:spcPct val="0"/>
            </a:spcBef>
            <a:spcAft>
              <a:spcPct val="15000"/>
            </a:spcAft>
            <a:buChar char="•"/>
          </a:pPr>
          <a:r>
            <a:rPr lang="en-US" sz="1600" kern="1200" dirty="0"/>
            <a:t>&gt; 99% efficient</a:t>
          </a:r>
        </a:p>
      </dsp:txBody>
      <dsp:txXfrm>
        <a:off x="0" y="1553759"/>
        <a:ext cx="5029199" cy="2016000"/>
      </dsp:txXfrm>
    </dsp:sp>
    <dsp:sp modelId="{99F213E2-533B-4AC2-828F-DA9AB0D6B0D4}">
      <dsp:nvSpPr>
        <dsp:cNvPr id="0" name=""/>
        <dsp:cNvSpPr/>
      </dsp:nvSpPr>
      <dsp:spPr>
        <a:xfrm>
          <a:off x="251460" y="1317599"/>
          <a:ext cx="3520440" cy="4723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064" tIns="0" rIns="133064" bIns="0" numCol="1" spcCol="1270" anchor="ctr" anchorCtr="0">
          <a:noAutofit/>
        </a:bodyPr>
        <a:lstStyle/>
        <a:p>
          <a:pPr marL="0" lvl="0" indent="0" algn="l" defTabSz="711200">
            <a:lnSpc>
              <a:spcPct val="90000"/>
            </a:lnSpc>
            <a:spcBef>
              <a:spcPct val="0"/>
            </a:spcBef>
            <a:spcAft>
              <a:spcPct val="35000"/>
            </a:spcAft>
            <a:buNone/>
          </a:pPr>
          <a:r>
            <a:rPr lang="en-US" sz="1600" b="0" kern="1200" dirty="0">
              <a:latin typeface="Calibri" pitchFamily="34" charset="0"/>
            </a:rPr>
            <a:t>Product Highlights</a:t>
          </a:r>
        </a:p>
      </dsp:txBody>
      <dsp:txXfrm>
        <a:off x="274517" y="1340656"/>
        <a:ext cx="3474326" cy="42620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69E86-D1CE-406C-A186-3914668EE04F}">
      <dsp:nvSpPr>
        <dsp:cNvPr id="0" name=""/>
        <dsp:cNvSpPr/>
      </dsp:nvSpPr>
      <dsp:spPr>
        <a:xfrm>
          <a:off x="0" y="338849"/>
          <a:ext cx="4648200" cy="1134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0752" tIns="312420" rIns="360752"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Heat generated</a:t>
          </a:r>
        </a:p>
        <a:p>
          <a:pPr marL="114300" lvl="1" indent="-114300" algn="l" defTabSz="666750">
            <a:lnSpc>
              <a:spcPct val="90000"/>
            </a:lnSpc>
            <a:spcBef>
              <a:spcPct val="0"/>
            </a:spcBef>
            <a:spcAft>
              <a:spcPct val="15000"/>
            </a:spcAft>
            <a:buChar char="•"/>
          </a:pPr>
          <a:r>
            <a:rPr lang="en-US" sz="1500" kern="1200" dirty="0"/>
            <a:t>Locate outside or adjust cooling</a:t>
          </a:r>
        </a:p>
        <a:p>
          <a:pPr marL="114300" lvl="1" indent="-114300" algn="l" defTabSz="666750">
            <a:lnSpc>
              <a:spcPct val="90000"/>
            </a:lnSpc>
            <a:spcBef>
              <a:spcPct val="0"/>
            </a:spcBef>
            <a:spcAft>
              <a:spcPct val="15000"/>
            </a:spcAft>
            <a:buChar char="•"/>
          </a:pPr>
          <a:r>
            <a:rPr lang="en-US" sz="1500" kern="1200" dirty="0"/>
            <a:t>Added install cost (conduit, wiring, </a:t>
          </a:r>
          <a:r>
            <a:rPr lang="en-US" sz="1500" kern="1200" dirty="0" err="1"/>
            <a:t>etc</a:t>
          </a:r>
          <a:r>
            <a:rPr lang="en-US" sz="1500" kern="1200" dirty="0"/>
            <a:t>)</a:t>
          </a:r>
        </a:p>
      </dsp:txBody>
      <dsp:txXfrm>
        <a:off x="0" y="338849"/>
        <a:ext cx="4648200" cy="1134000"/>
      </dsp:txXfrm>
    </dsp:sp>
    <dsp:sp modelId="{D1B27D67-6C76-4795-B08A-C5A842B11236}">
      <dsp:nvSpPr>
        <dsp:cNvPr id="0" name=""/>
        <dsp:cNvSpPr/>
      </dsp:nvSpPr>
      <dsp:spPr>
        <a:xfrm>
          <a:off x="232410" y="117449"/>
          <a:ext cx="3253740" cy="442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2984" tIns="0" rIns="122984" bIns="0" numCol="1" spcCol="1270" anchor="ctr" anchorCtr="0">
          <a:noAutofit/>
        </a:bodyPr>
        <a:lstStyle/>
        <a:p>
          <a:pPr marL="0" lvl="0" indent="0" algn="l" defTabSz="666750">
            <a:lnSpc>
              <a:spcPct val="90000"/>
            </a:lnSpc>
            <a:spcBef>
              <a:spcPct val="0"/>
            </a:spcBef>
            <a:spcAft>
              <a:spcPct val="35000"/>
            </a:spcAft>
            <a:buNone/>
          </a:pPr>
          <a:r>
            <a:rPr lang="en-US" sz="1500" kern="1200" dirty="0"/>
            <a:t>Transistor / Resistor</a:t>
          </a:r>
        </a:p>
      </dsp:txBody>
      <dsp:txXfrm>
        <a:off x="254026" y="139065"/>
        <a:ext cx="3210508" cy="399568"/>
      </dsp:txXfrm>
    </dsp:sp>
    <dsp:sp modelId="{49AFDDB4-5B1D-4913-BA86-0241ACF0EBA1}">
      <dsp:nvSpPr>
        <dsp:cNvPr id="0" name=""/>
        <dsp:cNvSpPr/>
      </dsp:nvSpPr>
      <dsp:spPr>
        <a:xfrm>
          <a:off x="0" y="1775249"/>
          <a:ext cx="4648200" cy="87412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0752" tIns="312420" rIns="360752"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Return on Investment</a:t>
          </a:r>
        </a:p>
        <a:p>
          <a:pPr marL="114300" lvl="1" indent="-114300" algn="l" defTabSz="666750">
            <a:lnSpc>
              <a:spcPct val="90000"/>
            </a:lnSpc>
            <a:spcBef>
              <a:spcPct val="0"/>
            </a:spcBef>
            <a:spcAft>
              <a:spcPct val="15000"/>
            </a:spcAft>
            <a:buChar char="•"/>
          </a:pPr>
          <a:r>
            <a:rPr lang="en-US" sz="1500" kern="1200" dirty="0"/>
            <a:t>Simple, low-cost install near drive</a:t>
          </a:r>
        </a:p>
      </dsp:txBody>
      <dsp:txXfrm>
        <a:off x="0" y="1775249"/>
        <a:ext cx="4648200" cy="874125"/>
      </dsp:txXfrm>
    </dsp:sp>
    <dsp:sp modelId="{6E89F390-B8C7-42A7-A0AE-F47732403C51}">
      <dsp:nvSpPr>
        <dsp:cNvPr id="0" name=""/>
        <dsp:cNvSpPr/>
      </dsp:nvSpPr>
      <dsp:spPr>
        <a:xfrm>
          <a:off x="232410" y="1553849"/>
          <a:ext cx="3253740" cy="442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2984" tIns="0" rIns="122984" bIns="0" numCol="1" spcCol="1270" anchor="ctr" anchorCtr="0">
          <a:noAutofit/>
        </a:bodyPr>
        <a:lstStyle/>
        <a:p>
          <a:pPr marL="0" lvl="0" indent="0" algn="l" defTabSz="666750">
            <a:lnSpc>
              <a:spcPct val="90000"/>
            </a:lnSpc>
            <a:spcBef>
              <a:spcPct val="0"/>
            </a:spcBef>
            <a:spcAft>
              <a:spcPct val="35000"/>
            </a:spcAft>
            <a:buNone/>
          </a:pPr>
          <a:r>
            <a:rPr lang="en-US" sz="1500" kern="1200" dirty="0"/>
            <a:t>Line </a:t>
          </a:r>
          <a:r>
            <a:rPr lang="en-US" sz="1500" kern="1200" dirty="0" err="1"/>
            <a:t>Regen</a:t>
          </a:r>
          <a:endParaRPr lang="en-US" sz="1500" kern="1200" dirty="0"/>
        </a:p>
      </dsp:txBody>
      <dsp:txXfrm>
        <a:off x="254026" y="1575465"/>
        <a:ext cx="3210508" cy="399568"/>
      </dsp:txXfrm>
    </dsp:sp>
    <dsp:sp modelId="{7802AF26-0811-4CFB-A99E-9CE92CFABA71}">
      <dsp:nvSpPr>
        <dsp:cNvPr id="0" name=""/>
        <dsp:cNvSpPr/>
      </dsp:nvSpPr>
      <dsp:spPr>
        <a:xfrm>
          <a:off x="0" y="2951774"/>
          <a:ext cx="4648200" cy="87412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0752" tIns="312420" rIns="360752"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err="1"/>
            <a:t>Regen</a:t>
          </a:r>
          <a:r>
            <a:rPr lang="en-US" sz="1500" kern="1200" dirty="0"/>
            <a:t> efficiency</a:t>
          </a:r>
        </a:p>
        <a:p>
          <a:pPr marL="114300" lvl="1" indent="-114300" algn="l" defTabSz="666750">
            <a:lnSpc>
              <a:spcPct val="90000"/>
            </a:lnSpc>
            <a:spcBef>
              <a:spcPct val="0"/>
            </a:spcBef>
            <a:spcAft>
              <a:spcPct val="15000"/>
            </a:spcAft>
            <a:buChar char="•"/>
          </a:pPr>
          <a:r>
            <a:rPr lang="en-US" sz="1500" kern="1200" dirty="0"/>
            <a:t>Large Transistor/Resistor for peak or surge power</a:t>
          </a:r>
        </a:p>
      </dsp:txBody>
      <dsp:txXfrm>
        <a:off x="0" y="2951774"/>
        <a:ext cx="4648200" cy="874125"/>
      </dsp:txXfrm>
    </dsp:sp>
    <dsp:sp modelId="{81F4E6E9-2D43-4BEB-9152-328709DD56C5}">
      <dsp:nvSpPr>
        <dsp:cNvPr id="0" name=""/>
        <dsp:cNvSpPr/>
      </dsp:nvSpPr>
      <dsp:spPr>
        <a:xfrm>
          <a:off x="232410" y="2730375"/>
          <a:ext cx="3253740" cy="442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2984" tIns="0" rIns="122984" bIns="0" numCol="1" spcCol="1270" anchor="ctr" anchorCtr="0">
          <a:noAutofit/>
        </a:bodyPr>
        <a:lstStyle/>
        <a:p>
          <a:pPr marL="0" lvl="0" indent="0" algn="l" defTabSz="666750">
            <a:lnSpc>
              <a:spcPct val="90000"/>
            </a:lnSpc>
            <a:spcBef>
              <a:spcPct val="0"/>
            </a:spcBef>
            <a:spcAft>
              <a:spcPct val="35000"/>
            </a:spcAft>
            <a:buNone/>
          </a:pPr>
          <a:r>
            <a:rPr lang="en-US" sz="1500" kern="1200" dirty="0"/>
            <a:t>Both</a:t>
          </a:r>
        </a:p>
      </dsp:txBody>
      <dsp:txXfrm>
        <a:off x="254026" y="2751991"/>
        <a:ext cx="3210508" cy="39956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69E86-D1CE-406C-A186-3914668EE04F}">
      <dsp:nvSpPr>
        <dsp:cNvPr id="0" name=""/>
        <dsp:cNvSpPr/>
      </dsp:nvSpPr>
      <dsp:spPr>
        <a:xfrm>
          <a:off x="0" y="567599"/>
          <a:ext cx="4648200" cy="1827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0752" tIns="416560" rIns="360752"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AC in. DC out</a:t>
          </a:r>
        </a:p>
        <a:p>
          <a:pPr marL="228600" lvl="1" indent="-228600" algn="l" defTabSz="889000">
            <a:lnSpc>
              <a:spcPct val="90000"/>
            </a:lnSpc>
            <a:spcBef>
              <a:spcPct val="0"/>
            </a:spcBef>
            <a:spcAft>
              <a:spcPct val="15000"/>
            </a:spcAft>
            <a:buChar char="•"/>
          </a:pPr>
          <a:r>
            <a:rPr lang="en-US" sz="2000" kern="1200" dirty="0"/>
            <a:t>Drives powered via DC +/-</a:t>
          </a:r>
        </a:p>
        <a:p>
          <a:pPr marL="228600" lvl="1" indent="-228600" algn="l" defTabSz="889000">
            <a:lnSpc>
              <a:spcPct val="90000"/>
            </a:lnSpc>
            <a:spcBef>
              <a:spcPct val="0"/>
            </a:spcBef>
            <a:spcAft>
              <a:spcPct val="15000"/>
            </a:spcAft>
            <a:buChar char="•"/>
          </a:pPr>
          <a:r>
            <a:rPr lang="en-US" sz="2000" kern="1200" dirty="0"/>
            <a:t>Drives share power</a:t>
          </a:r>
        </a:p>
        <a:p>
          <a:pPr marL="228600" lvl="1" indent="-228600" algn="l" defTabSz="889000">
            <a:lnSpc>
              <a:spcPct val="90000"/>
            </a:lnSpc>
            <a:spcBef>
              <a:spcPct val="0"/>
            </a:spcBef>
            <a:spcAft>
              <a:spcPct val="15000"/>
            </a:spcAft>
            <a:buChar char="•"/>
          </a:pPr>
          <a:r>
            <a:rPr lang="en-US" sz="2000" kern="1200" dirty="0"/>
            <a:t>Single or 3-phase AC input</a:t>
          </a:r>
        </a:p>
      </dsp:txBody>
      <dsp:txXfrm>
        <a:off x="0" y="567599"/>
        <a:ext cx="4648200" cy="1827000"/>
      </dsp:txXfrm>
    </dsp:sp>
    <dsp:sp modelId="{D1B27D67-6C76-4795-B08A-C5A842B11236}">
      <dsp:nvSpPr>
        <dsp:cNvPr id="0" name=""/>
        <dsp:cNvSpPr/>
      </dsp:nvSpPr>
      <dsp:spPr>
        <a:xfrm>
          <a:off x="232410" y="272399"/>
          <a:ext cx="3253740" cy="5904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2984" tIns="0" rIns="122984" bIns="0" numCol="1" spcCol="1270" anchor="ctr" anchorCtr="0">
          <a:noAutofit/>
        </a:bodyPr>
        <a:lstStyle/>
        <a:p>
          <a:pPr marL="0" lvl="0" indent="0" algn="l" defTabSz="889000">
            <a:lnSpc>
              <a:spcPct val="90000"/>
            </a:lnSpc>
            <a:spcBef>
              <a:spcPct val="0"/>
            </a:spcBef>
            <a:spcAft>
              <a:spcPct val="35000"/>
            </a:spcAft>
            <a:buNone/>
          </a:pPr>
          <a:r>
            <a:rPr lang="en-US" sz="2000" kern="1200" dirty="0"/>
            <a:t>Common Bus Power Supply</a:t>
          </a:r>
        </a:p>
      </dsp:txBody>
      <dsp:txXfrm>
        <a:off x="261231" y="301220"/>
        <a:ext cx="3196098" cy="53275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2C64D-0F0D-4629-9BBF-28E4A0BABDFB}">
      <dsp:nvSpPr>
        <dsp:cNvPr id="0" name=""/>
        <dsp:cNvSpPr/>
      </dsp:nvSpPr>
      <dsp:spPr>
        <a:xfrm>
          <a:off x="0" y="377662"/>
          <a:ext cx="4648200" cy="134032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0752" tIns="479044" rIns="360752"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Drives powered via AC +/-</a:t>
          </a:r>
        </a:p>
        <a:p>
          <a:pPr marL="228600" lvl="1" indent="-228600" algn="l" defTabSz="1022350">
            <a:lnSpc>
              <a:spcPct val="90000"/>
            </a:lnSpc>
            <a:spcBef>
              <a:spcPct val="0"/>
            </a:spcBef>
            <a:spcAft>
              <a:spcPct val="15000"/>
            </a:spcAft>
            <a:buChar char="•"/>
          </a:pPr>
          <a:r>
            <a:rPr lang="en-US" sz="2300" kern="1200" dirty="0"/>
            <a:t>Drives share power</a:t>
          </a:r>
        </a:p>
      </dsp:txBody>
      <dsp:txXfrm>
        <a:off x="0" y="377662"/>
        <a:ext cx="4648200" cy="1340325"/>
      </dsp:txXfrm>
    </dsp:sp>
    <dsp:sp modelId="{7472AB89-CBD3-43D8-83D0-F25CAD41AF6C}">
      <dsp:nvSpPr>
        <dsp:cNvPr id="0" name=""/>
        <dsp:cNvSpPr/>
      </dsp:nvSpPr>
      <dsp:spPr>
        <a:xfrm>
          <a:off x="232410" y="38182"/>
          <a:ext cx="3253740" cy="6789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2984" tIns="0" rIns="122984" bIns="0" numCol="1" spcCol="1270" anchor="ctr" anchorCtr="0">
          <a:noAutofit/>
        </a:bodyPr>
        <a:lstStyle/>
        <a:p>
          <a:pPr marL="0" lvl="0" indent="0" algn="l" defTabSz="1022350">
            <a:lnSpc>
              <a:spcPct val="90000"/>
            </a:lnSpc>
            <a:spcBef>
              <a:spcPct val="0"/>
            </a:spcBef>
            <a:spcAft>
              <a:spcPct val="35000"/>
            </a:spcAft>
            <a:buNone/>
          </a:pPr>
          <a:r>
            <a:rPr lang="en-US" sz="2300" kern="1200" dirty="0"/>
            <a:t>Sharing Diodes</a:t>
          </a:r>
        </a:p>
      </dsp:txBody>
      <dsp:txXfrm>
        <a:off x="265554" y="71326"/>
        <a:ext cx="3187452" cy="612672"/>
      </dsp:txXfrm>
    </dsp:sp>
    <dsp:sp modelId="{00C32F00-36B8-45F7-BD1E-BDBA517BB514}">
      <dsp:nvSpPr>
        <dsp:cNvPr id="0" name=""/>
        <dsp:cNvSpPr/>
      </dsp:nvSpPr>
      <dsp:spPr>
        <a:xfrm>
          <a:off x="0" y="2181667"/>
          <a:ext cx="4648200" cy="16663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0752" tIns="479044" rIns="360752"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Drives powered via AC +/-</a:t>
          </a:r>
        </a:p>
        <a:p>
          <a:pPr marL="228600" lvl="1" indent="-228600" algn="l" defTabSz="1022350">
            <a:lnSpc>
              <a:spcPct val="90000"/>
            </a:lnSpc>
            <a:spcBef>
              <a:spcPct val="0"/>
            </a:spcBef>
            <a:spcAft>
              <a:spcPct val="15000"/>
            </a:spcAft>
            <a:buChar char="•"/>
          </a:pPr>
          <a:r>
            <a:rPr lang="en-US" sz="2300" kern="1200" dirty="0"/>
            <a:t>Drives isolated. Do not share power</a:t>
          </a:r>
        </a:p>
      </dsp:txBody>
      <dsp:txXfrm>
        <a:off x="0" y="2181667"/>
        <a:ext cx="4648200" cy="1666350"/>
      </dsp:txXfrm>
    </dsp:sp>
    <dsp:sp modelId="{4A816050-5287-4A7A-AEDD-D794A24613A3}">
      <dsp:nvSpPr>
        <dsp:cNvPr id="0" name=""/>
        <dsp:cNvSpPr/>
      </dsp:nvSpPr>
      <dsp:spPr>
        <a:xfrm>
          <a:off x="232410" y="1842187"/>
          <a:ext cx="3253740" cy="6789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2984" tIns="0" rIns="122984" bIns="0" numCol="1" spcCol="1270" anchor="ctr" anchorCtr="0">
          <a:noAutofit/>
        </a:bodyPr>
        <a:lstStyle/>
        <a:p>
          <a:pPr marL="0" lvl="0" indent="0" algn="l" defTabSz="1022350">
            <a:lnSpc>
              <a:spcPct val="90000"/>
            </a:lnSpc>
            <a:spcBef>
              <a:spcPct val="0"/>
            </a:spcBef>
            <a:spcAft>
              <a:spcPct val="35000"/>
            </a:spcAft>
            <a:buNone/>
          </a:pPr>
          <a:r>
            <a:rPr lang="en-US" sz="2300" kern="1200" dirty="0"/>
            <a:t>Isolation Diodes</a:t>
          </a:r>
        </a:p>
      </dsp:txBody>
      <dsp:txXfrm>
        <a:off x="265554" y="1875331"/>
        <a:ext cx="3187452" cy="61267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69E86-D1CE-406C-A186-3914668EE04F}">
      <dsp:nvSpPr>
        <dsp:cNvPr id="0" name=""/>
        <dsp:cNvSpPr/>
      </dsp:nvSpPr>
      <dsp:spPr>
        <a:xfrm>
          <a:off x="0" y="534479"/>
          <a:ext cx="4648200" cy="26806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0752" tIns="479044" rIns="360752"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Critical applications</a:t>
          </a:r>
        </a:p>
        <a:p>
          <a:pPr marL="228600" lvl="1" indent="-228600" algn="l" defTabSz="1022350">
            <a:lnSpc>
              <a:spcPct val="90000"/>
            </a:lnSpc>
            <a:spcBef>
              <a:spcPct val="0"/>
            </a:spcBef>
            <a:spcAft>
              <a:spcPct val="15000"/>
            </a:spcAft>
            <a:buChar char="•"/>
          </a:pPr>
          <a:r>
            <a:rPr lang="en-US" sz="2300" kern="1200" dirty="0"/>
            <a:t>Power drive during power sag or outage</a:t>
          </a:r>
        </a:p>
        <a:p>
          <a:pPr marL="228600" lvl="1" indent="-228600" algn="l" defTabSz="1022350">
            <a:lnSpc>
              <a:spcPct val="90000"/>
            </a:lnSpc>
            <a:spcBef>
              <a:spcPct val="0"/>
            </a:spcBef>
            <a:spcAft>
              <a:spcPct val="15000"/>
            </a:spcAft>
            <a:buChar char="•"/>
          </a:pPr>
          <a:r>
            <a:rPr lang="en-US" sz="2300" kern="1200" dirty="0"/>
            <a:t>Sold as complete systems with cabinet and disconnects or as components to integrate</a:t>
          </a:r>
        </a:p>
      </dsp:txBody>
      <dsp:txXfrm>
        <a:off x="0" y="534479"/>
        <a:ext cx="4648200" cy="2680650"/>
      </dsp:txXfrm>
    </dsp:sp>
    <dsp:sp modelId="{D1B27D67-6C76-4795-B08A-C5A842B11236}">
      <dsp:nvSpPr>
        <dsp:cNvPr id="0" name=""/>
        <dsp:cNvSpPr/>
      </dsp:nvSpPr>
      <dsp:spPr>
        <a:xfrm>
          <a:off x="232410" y="194999"/>
          <a:ext cx="3253740" cy="6789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2984" tIns="0" rIns="122984" bIns="0" numCol="1" spcCol="1270" anchor="ctr" anchorCtr="0">
          <a:noAutofit/>
        </a:bodyPr>
        <a:lstStyle/>
        <a:p>
          <a:pPr marL="0" lvl="0" indent="0" algn="l" defTabSz="1022350">
            <a:lnSpc>
              <a:spcPct val="90000"/>
            </a:lnSpc>
            <a:spcBef>
              <a:spcPct val="0"/>
            </a:spcBef>
            <a:spcAft>
              <a:spcPct val="35000"/>
            </a:spcAft>
            <a:buNone/>
          </a:pPr>
          <a:r>
            <a:rPr lang="en-US" sz="2300" kern="1200" dirty="0"/>
            <a:t>UPD</a:t>
          </a:r>
        </a:p>
      </dsp:txBody>
      <dsp:txXfrm>
        <a:off x="265554" y="228143"/>
        <a:ext cx="3187452" cy="61267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57EC2B-B9D7-45C0-8926-199820B2FBD2}">
      <dsp:nvSpPr>
        <dsp:cNvPr id="0" name=""/>
        <dsp:cNvSpPr/>
      </dsp:nvSpPr>
      <dsp:spPr>
        <a:xfrm>
          <a:off x="0" y="407849"/>
          <a:ext cx="4648200" cy="26775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0752" tIns="520700" rIns="360752"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a:t>No energy storage necessary</a:t>
          </a:r>
        </a:p>
        <a:p>
          <a:pPr marL="228600" lvl="1" indent="-228600" algn="l" defTabSz="1111250">
            <a:lnSpc>
              <a:spcPct val="90000"/>
            </a:lnSpc>
            <a:spcBef>
              <a:spcPct val="0"/>
            </a:spcBef>
            <a:spcAft>
              <a:spcPct val="15000"/>
            </a:spcAft>
            <a:buChar char="•"/>
          </a:pPr>
          <a:r>
            <a:rPr lang="en-US" sz="2500" kern="1200"/>
            <a:t>Provides full-load power for up to 2 seconds for: </a:t>
          </a:r>
        </a:p>
        <a:p>
          <a:pPr marL="457200" lvl="2" indent="-228600" algn="l" defTabSz="1111250">
            <a:lnSpc>
              <a:spcPct val="90000"/>
            </a:lnSpc>
            <a:spcBef>
              <a:spcPct val="0"/>
            </a:spcBef>
            <a:spcAft>
              <a:spcPct val="15000"/>
            </a:spcAft>
            <a:buChar char="•"/>
          </a:pPr>
          <a:r>
            <a:rPr lang="en-US" sz="2500" kern="1200"/>
            <a:t>50% 3-phase sags</a:t>
          </a:r>
        </a:p>
        <a:p>
          <a:pPr marL="457200" lvl="2" indent="-228600" algn="l" defTabSz="1111250">
            <a:lnSpc>
              <a:spcPct val="90000"/>
            </a:lnSpc>
            <a:spcBef>
              <a:spcPct val="0"/>
            </a:spcBef>
            <a:spcAft>
              <a:spcPct val="15000"/>
            </a:spcAft>
            <a:buChar char="•"/>
          </a:pPr>
          <a:r>
            <a:rPr lang="en-US" sz="2500" kern="1200"/>
            <a:t>1-phase sag to 0v</a:t>
          </a:r>
        </a:p>
      </dsp:txBody>
      <dsp:txXfrm>
        <a:off x="0" y="407849"/>
        <a:ext cx="4648200" cy="2677500"/>
      </dsp:txXfrm>
    </dsp:sp>
    <dsp:sp modelId="{8AF82A96-72F5-4F45-9950-05D750AC299C}">
      <dsp:nvSpPr>
        <dsp:cNvPr id="0" name=""/>
        <dsp:cNvSpPr/>
      </dsp:nvSpPr>
      <dsp:spPr>
        <a:xfrm>
          <a:off x="232410" y="38849"/>
          <a:ext cx="3253740" cy="7380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2984" tIns="0" rIns="122984" bIns="0" numCol="1" spcCol="1270" anchor="ctr" anchorCtr="0">
          <a:noAutofit/>
        </a:bodyPr>
        <a:lstStyle/>
        <a:p>
          <a:pPr marL="0" lvl="0" indent="0" algn="l" defTabSz="1111250">
            <a:lnSpc>
              <a:spcPct val="90000"/>
            </a:lnSpc>
            <a:spcBef>
              <a:spcPct val="0"/>
            </a:spcBef>
            <a:spcAft>
              <a:spcPct val="35000"/>
            </a:spcAft>
            <a:buNone/>
          </a:pPr>
          <a:r>
            <a:rPr lang="en-US" sz="2500" kern="1200" dirty="0"/>
            <a:t>Sags</a:t>
          </a:r>
        </a:p>
      </dsp:txBody>
      <dsp:txXfrm>
        <a:off x="268436" y="74875"/>
        <a:ext cx="3181688" cy="66594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69E86-D1CE-406C-A186-3914668EE04F}">
      <dsp:nvSpPr>
        <dsp:cNvPr id="0" name=""/>
        <dsp:cNvSpPr/>
      </dsp:nvSpPr>
      <dsp:spPr>
        <a:xfrm>
          <a:off x="0" y="447225"/>
          <a:ext cx="4648200" cy="25987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0752" tIns="520700" rIns="360752"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2-second,</a:t>
          </a:r>
          <a:br>
            <a:rPr lang="en-US" sz="2500" kern="1200" dirty="0"/>
          </a:br>
          <a:r>
            <a:rPr lang="en-US" sz="2500" kern="1200" dirty="0"/>
            <a:t>100% 3-phase outages</a:t>
          </a:r>
        </a:p>
        <a:p>
          <a:pPr marL="228600" lvl="1" indent="-228600" algn="l" defTabSz="1111250">
            <a:lnSpc>
              <a:spcPct val="90000"/>
            </a:lnSpc>
            <a:spcBef>
              <a:spcPct val="0"/>
            </a:spcBef>
            <a:spcAft>
              <a:spcPct val="15000"/>
            </a:spcAft>
            <a:buChar char="•"/>
          </a:pPr>
          <a:r>
            <a:rPr lang="en-US" sz="2500" kern="1200"/>
            <a:t>Electrolytic </a:t>
          </a:r>
          <a:r>
            <a:rPr lang="en-US" sz="2500" kern="1200" dirty="0"/>
            <a:t>or </a:t>
          </a:r>
          <a:r>
            <a:rPr lang="en-US" sz="2500" kern="1200" dirty="0" err="1"/>
            <a:t>ultracapacitor</a:t>
          </a:r>
          <a:r>
            <a:rPr lang="en-US" sz="2500" kern="1200" dirty="0"/>
            <a:t> energy storage</a:t>
          </a:r>
        </a:p>
        <a:p>
          <a:pPr marL="228600" lvl="1" indent="-228600" algn="l" defTabSz="1111250">
            <a:lnSpc>
              <a:spcPct val="90000"/>
            </a:lnSpc>
            <a:spcBef>
              <a:spcPct val="0"/>
            </a:spcBef>
            <a:spcAft>
              <a:spcPct val="15000"/>
            </a:spcAft>
            <a:buChar char="•"/>
          </a:pPr>
          <a:r>
            <a:rPr lang="en-US" sz="2500" kern="1200" dirty="0"/>
            <a:t>Long lifespan</a:t>
          </a:r>
        </a:p>
      </dsp:txBody>
      <dsp:txXfrm>
        <a:off x="0" y="447225"/>
        <a:ext cx="4648200" cy="2598750"/>
      </dsp:txXfrm>
    </dsp:sp>
    <dsp:sp modelId="{D1B27D67-6C76-4795-B08A-C5A842B11236}">
      <dsp:nvSpPr>
        <dsp:cNvPr id="0" name=""/>
        <dsp:cNvSpPr/>
      </dsp:nvSpPr>
      <dsp:spPr>
        <a:xfrm>
          <a:off x="232410" y="78224"/>
          <a:ext cx="3253740" cy="7380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2984" tIns="0" rIns="122984" bIns="0" numCol="1" spcCol="1270" anchor="ctr" anchorCtr="0">
          <a:noAutofit/>
        </a:bodyPr>
        <a:lstStyle/>
        <a:p>
          <a:pPr marL="0" lvl="0" indent="0" algn="l" defTabSz="1111250">
            <a:lnSpc>
              <a:spcPct val="90000"/>
            </a:lnSpc>
            <a:spcBef>
              <a:spcPct val="0"/>
            </a:spcBef>
            <a:spcAft>
              <a:spcPct val="35000"/>
            </a:spcAft>
            <a:buNone/>
          </a:pPr>
          <a:r>
            <a:rPr lang="en-US" sz="2500" kern="1200" dirty="0"/>
            <a:t>Short Term Outage</a:t>
          </a:r>
        </a:p>
      </dsp:txBody>
      <dsp:txXfrm>
        <a:off x="268436" y="114250"/>
        <a:ext cx="3181688" cy="665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44A154-1CA9-45A8-A2B2-05FAE26E477A}">
      <dsp:nvSpPr>
        <dsp:cNvPr id="0" name=""/>
        <dsp:cNvSpPr/>
      </dsp:nvSpPr>
      <dsp:spPr>
        <a:xfrm>
          <a:off x="0" y="1091943"/>
          <a:ext cx="5029199"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7F0A88-7B98-44B8-AC5A-66B378582183}">
      <dsp:nvSpPr>
        <dsp:cNvPr id="0" name=""/>
        <dsp:cNvSpPr/>
      </dsp:nvSpPr>
      <dsp:spPr>
        <a:xfrm>
          <a:off x="1307591" y="0"/>
          <a:ext cx="3721608" cy="1091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ctr" defTabSz="889000">
            <a:lnSpc>
              <a:spcPct val="90000"/>
            </a:lnSpc>
            <a:spcBef>
              <a:spcPct val="0"/>
            </a:spcBef>
            <a:spcAft>
              <a:spcPct val="35000"/>
            </a:spcAft>
            <a:buNone/>
          </a:pPr>
          <a:r>
            <a:rPr lang="en-US" sz="2000" kern="1200" dirty="0"/>
            <a:t>Voyager, Freedom, &amp; Eagle Class</a:t>
          </a:r>
        </a:p>
      </dsp:txBody>
      <dsp:txXfrm>
        <a:off x="1307591" y="0"/>
        <a:ext cx="3721608" cy="1091943"/>
      </dsp:txXfrm>
    </dsp:sp>
    <dsp:sp modelId="{974AC39E-C585-4F34-9536-CDDBD8F28A20}">
      <dsp:nvSpPr>
        <dsp:cNvPr id="0" name=""/>
        <dsp:cNvSpPr/>
      </dsp:nvSpPr>
      <dsp:spPr>
        <a:xfrm>
          <a:off x="0" y="0"/>
          <a:ext cx="1307591" cy="1091943"/>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Cruise Ships</a:t>
          </a:r>
        </a:p>
      </dsp:txBody>
      <dsp:txXfrm>
        <a:off x="53314" y="53314"/>
        <a:ext cx="1200963" cy="1038629"/>
      </dsp:txXfrm>
    </dsp:sp>
    <dsp:sp modelId="{87CF5BCB-2FE1-4C80-AF5F-664F56834F79}">
      <dsp:nvSpPr>
        <dsp:cNvPr id="0" name=""/>
        <dsp:cNvSpPr/>
      </dsp:nvSpPr>
      <dsp:spPr>
        <a:xfrm>
          <a:off x="0" y="1091943"/>
          <a:ext cx="5029199" cy="2184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200 – 300 ventilation drives</a:t>
          </a:r>
        </a:p>
        <a:p>
          <a:pPr marL="228600" lvl="1" indent="-228600" algn="l" defTabSz="889000">
            <a:lnSpc>
              <a:spcPct val="90000"/>
            </a:lnSpc>
            <a:spcBef>
              <a:spcPct val="0"/>
            </a:spcBef>
            <a:spcAft>
              <a:spcPct val="15000"/>
            </a:spcAft>
            <a:buChar char="•"/>
          </a:pPr>
          <a:r>
            <a:rPr lang="en-US" sz="2000" kern="1200" dirty="0"/>
            <a:t>12 – 18 winch drives</a:t>
          </a:r>
        </a:p>
        <a:p>
          <a:pPr marL="228600" lvl="1" indent="-228600" algn="l" defTabSz="889000">
            <a:lnSpc>
              <a:spcPct val="90000"/>
            </a:lnSpc>
            <a:spcBef>
              <a:spcPct val="0"/>
            </a:spcBef>
            <a:spcAft>
              <a:spcPct val="15000"/>
            </a:spcAft>
            <a:buChar char="•"/>
          </a:pPr>
          <a:r>
            <a:rPr lang="en-US" sz="2000" kern="1200" dirty="0"/>
            <a:t>6 – 8 machine room drives for pumps &amp; fans</a:t>
          </a:r>
        </a:p>
        <a:p>
          <a:pPr marL="228600" lvl="1" indent="-228600" algn="l" defTabSz="889000">
            <a:lnSpc>
              <a:spcPct val="90000"/>
            </a:lnSpc>
            <a:spcBef>
              <a:spcPct val="0"/>
            </a:spcBef>
            <a:spcAft>
              <a:spcPct val="15000"/>
            </a:spcAft>
            <a:buChar char="•"/>
          </a:pPr>
          <a:r>
            <a:rPr lang="en-US" sz="2000" kern="1200" dirty="0"/>
            <a:t>4 drives for swimming pool filling pumps</a:t>
          </a:r>
        </a:p>
      </dsp:txBody>
      <dsp:txXfrm>
        <a:off x="0" y="1091943"/>
        <a:ext cx="5029199" cy="218421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69E86-D1CE-406C-A186-3914668EE04F}">
      <dsp:nvSpPr>
        <dsp:cNvPr id="0" name=""/>
        <dsp:cNvSpPr/>
      </dsp:nvSpPr>
      <dsp:spPr>
        <a:xfrm>
          <a:off x="0" y="391514"/>
          <a:ext cx="4648200" cy="26806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0752" tIns="479044" rIns="360752"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4-minutes,</a:t>
          </a:r>
          <a:br>
            <a:rPr lang="en-US" sz="2300" kern="1200" dirty="0"/>
          </a:br>
          <a:r>
            <a:rPr lang="en-US" sz="2300" kern="1200" dirty="0"/>
            <a:t>100% 3-phase outages</a:t>
          </a:r>
        </a:p>
        <a:p>
          <a:pPr marL="228600" lvl="1" indent="-228600" algn="l" defTabSz="1022350">
            <a:lnSpc>
              <a:spcPct val="90000"/>
            </a:lnSpc>
            <a:spcBef>
              <a:spcPct val="0"/>
            </a:spcBef>
            <a:spcAft>
              <a:spcPct val="15000"/>
            </a:spcAft>
            <a:buChar char="•"/>
          </a:pPr>
          <a:r>
            <a:rPr lang="en-US" sz="2300" kern="1200" dirty="0"/>
            <a:t>Battery energy storage</a:t>
          </a:r>
        </a:p>
        <a:p>
          <a:pPr marL="228600" lvl="1" indent="-228600" algn="l" defTabSz="1022350">
            <a:lnSpc>
              <a:spcPct val="90000"/>
            </a:lnSpc>
            <a:spcBef>
              <a:spcPct val="0"/>
            </a:spcBef>
            <a:spcAft>
              <a:spcPct val="15000"/>
            </a:spcAft>
            <a:buChar char="•"/>
          </a:pPr>
          <a:r>
            <a:rPr lang="en-US" sz="2300" kern="1200" dirty="0"/>
            <a:t>Ideal for dark starts or to maintain process before generator starts</a:t>
          </a:r>
        </a:p>
      </dsp:txBody>
      <dsp:txXfrm>
        <a:off x="0" y="391514"/>
        <a:ext cx="4648200" cy="2680650"/>
      </dsp:txXfrm>
    </dsp:sp>
    <dsp:sp modelId="{D1B27D67-6C76-4795-B08A-C5A842B11236}">
      <dsp:nvSpPr>
        <dsp:cNvPr id="0" name=""/>
        <dsp:cNvSpPr/>
      </dsp:nvSpPr>
      <dsp:spPr>
        <a:xfrm>
          <a:off x="232410" y="52034"/>
          <a:ext cx="3253740" cy="6789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2984" tIns="0" rIns="122984" bIns="0" numCol="1" spcCol="1270" anchor="ctr" anchorCtr="0">
          <a:noAutofit/>
        </a:bodyPr>
        <a:lstStyle/>
        <a:p>
          <a:pPr marL="0" lvl="0" indent="0" algn="l" defTabSz="1022350">
            <a:lnSpc>
              <a:spcPct val="90000"/>
            </a:lnSpc>
            <a:spcBef>
              <a:spcPct val="0"/>
            </a:spcBef>
            <a:spcAft>
              <a:spcPct val="35000"/>
            </a:spcAft>
            <a:buNone/>
          </a:pPr>
          <a:r>
            <a:rPr lang="en-US" sz="2300" kern="1200" dirty="0"/>
            <a:t>Long Term Outage</a:t>
          </a:r>
        </a:p>
      </dsp:txBody>
      <dsp:txXfrm>
        <a:off x="265554" y="85178"/>
        <a:ext cx="3187452" cy="61267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5E889-DB5B-4694-966B-E364D47BA27C}">
      <dsp:nvSpPr>
        <dsp:cNvPr id="0" name=""/>
        <dsp:cNvSpPr/>
      </dsp:nvSpPr>
      <dsp:spPr>
        <a:xfrm>
          <a:off x="0" y="271424"/>
          <a:ext cx="4495800" cy="16159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8924" tIns="374904" rIns="34892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Form capacitors</a:t>
          </a:r>
        </a:p>
        <a:p>
          <a:pPr marL="171450" lvl="1" indent="-171450" algn="l" defTabSz="800100">
            <a:lnSpc>
              <a:spcPct val="90000"/>
            </a:lnSpc>
            <a:spcBef>
              <a:spcPct val="0"/>
            </a:spcBef>
            <a:spcAft>
              <a:spcPct val="15000"/>
            </a:spcAft>
            <a:buChar char="•"/>
          </a:pPr>
          <a:r>
            <a:rPr lang="en-US" sz="1800" b="1" kern="1200" dirty="0"/>
            <a:t>Test drives left in storage (Drives contain capacitors)</a:t>
          </a:r>
        </a:p>
        <a:p>
          <a:pPr marL="171450" lvl="1" indent="-171450" algn="l" defTabSz="800100">
            <a:lnSpc>
              <a:spcPct val="90000"/>
            </a:lnSpc>
            <a:spcBef>
              <a:spcPct val="0"/>
            </a:spcBef>
            <a:spcAft>
              <a:spcPct val="15000"/>
            </a:spcAft>
            <a:buChar char="•"/>
          </a:pPr>
          <a:r>
            <a:rPr lang="en-US" sz="1800" kern="1200" dirty="0" err="1"/>
            <a:t>Benchtop</a:t>
          </a:r>
          <a:r>
            <a:rPr lang="en-US" sz="1800" kern="1200" dirty="0"/>
            <a:t> power supply</a:t>
          </a:r>
        </a:p>
      </dsp:txBody>
      <dsp:txXfrm>
        <a:off x="0" y="271424"/>
        <a:ext cx="4495800" cy="1615950"/>
      </dsp:txXfrm>
    </dsp:sp>
    <dsp:sp modelId="{653ED8EE-C321-449E-BCEC-0D850DB82394}">
      <dsp:nvSpPr>
        <dsp:cNvPr id="0" name=""/>
        <dsp:cNvSpPr/>
      </dsp:nvSpPr>
      <dsp:spPr>
        <a:xfrm>
          <a:off x="224790" y="5744"/>
          <a:ext cx="3147060" cy="5313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951" tIns="0" rIns="118951" bIns="0" numCol="1" spcCol="1270" anchor="ctr" anchorCtr="0">
          <a:noAutofit/>
        </a:bodyPr>
        <a:lstStyle/>
        <a:p>
          <a:pPr marL="0" lvl="0" indent="0" algn="l" defTabSz="800100">
            <a:lnSpc>
              <a:spcPct val="90000"/>
            </a:lnSpc>
            <a:spcBef>
              <a:spcPct val="0"/>
            </a:spcBef>
            <a:spcAft>
              <a:spcPct val="35000"/>
            </a:spcAft>
            <a:buNone/>
          </a:pPr>
          <a:r>
            <a:rPr lang="en-US" sz="1800" kern="1200" dirty="0"/>
            <a:t>Capacitor Formers</a:t>
          </a:r>
        </a:p>
      </dsp:txBody>
      <dsp:txXfrm>
        <a:off x="250729" y="31683"/>
        <a:ext cx="3095182" cy="479482"/>
      </dsp:txXfrm>
    </dsp:sp>
    <dsp:sp modelId="{95174BDF-6D03-4C61-92C2-36A579E490FF}">
      <dsp:nvSpPr>
        <dsp:cNvPr id="0" name=""/>
        <dsp:cNvSpPr/>
      </dsp:nvSpPr>
      <dsp:spPr>
        <a:xfrm>
          <a:off x="0" y="2250255"/>
          <a:ext cx="4495800" cy="1020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8924" tIns="374904" rIns="34892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Measure capacitance and ESR to determine when end of life is reached</a:t>
          </a:r>
        </a:p>
      </dsp:txBody>
      <dsp:txXfrm>
        <a:off x="0" y="2250255"/>
        <a:ext cx="4495800" cy="1020600"/>
      </dsp:txXfrm>
    </dsp:sp>
    <dsp:sp modelId="{22DA5BAC-A8AB-47F0-B061-37BDB8153E8F}">
      <dsp:nvSpPr>
        <dsp:cNvPr id="0" name=""/>
        <dsp:cNvSpPr/>
      </dsp:nvSpPr>
      <dsp:spPr>
        <a:xfrm>
          <a:off x="224790" y="1984575"/>
          <a:ext cx="3147060" cy="5313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951" tIns="0" rIns="118951" bIns="0" numCol="1" spcCol="1270" anchor="ctr" anchorCtr="0">
          <a:noAutofit/>
        </a:bodyPr>
        <a:lstStyle/>
        <a:p>
          <a:pPr marL="0" lvl="0" indent="0" algn="l" defTabSz="800100">
            <a:lnSpc>
              <a:spcPct val="90000"/>
            </a:lnSpc>
            <a:spcBef>
              <a:spcPct val="0"/>
            </a:spcBef>
            <a:spcAft>
              <a:spcPct val="35000"/>
            </a:spcAft>
            <a:buNone/>
          </a:pPr>
          <a:r>
            <a:rPr lang="en-US" sz="1800" kern="1200" dirty="0"/>
            <a:t>Capacitor Testers</a:t>
          </a:r>
        </a:p>
      </dsp:txBody>
      <dsp:txXfrm>
        <a:off x="250729" y="2010514"/>
        <a:ext cx="3095182" cy="47948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42F24-3292-410F-9C69-2F9CBC2B019A}">
      <dsp:nvSpPr>
        <dsp:cNvPr id="0" name=""/>
        <dsp:cNvSpPr/>
      </dsp:nvSpPr>
      <dsp:spPr>
        <a:xfrm>
          <a:off x="799" y="399"/>
          <a:ext cx="1871885" cy="93594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S" sz="2700" kern="1200"/>
            <a:t>Drive Applications</a:t>
          </a:r>
          <a:endParaRPr lang="en-US" sz="2700" kern="1200" dirty="0"/>
        </a:p>
      </dsp:txBody>
      <dsp:txXfrm>
        <a:off x="28212" y="27812"/>
        <a:ext cx="1817059" cy="881116"/>
      </dsp:txXfrm>
    </dsp:sp>
    <dsp:sp modelId="{6443919E-1C04-45E8-A896-B82110793261}">
      <dsp:nvSpPr>
        <dsp:cNvPr id="0" name=""/>
        <dsp:cNvSpPr/>
      </dsp:nvSpPr>
      <dsp:spPr>
        <a:xfrm>
          <a:off x="187988" y="936342"/>
          <a:ext cx="187188" cy="701957"/>
        </a:xfrm>
        <a:custGeom>
          <a:avLst/>
          <a:gdLst/>
          <a:ahLst/>
          <a:cxnLst/>
          <a:rect l="0" t="0" r="0" b="0"/>
          <a:pathLst>
            <a:path>
              <a:moveTo>
                <a:pt x="0" y="0"/>
              </a:moveTo>
              <a:lnTo>
                <a:pt x="0" y="701957"/>
              </a:lnTo>
              <a:lnTo>
                <a:pt x="187188" y="70195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D7B7167-74A4-4B74-86DE-2691B469C301}">
      <dsp:nvSpPr>
        <dsp:cNvPr id="0" name=""/>
        <dsp:cNvSpPr/>
      </dsp:nvSpPr>
      <dsp:spPr>
        <a:xfrm>
          <a:off x="375177" y="1170328"/>
          <a:ext cx="1497508" cy="93594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Where are drives used?</a:t>
          </a:r>
        </a:p>
      </dsp:txBody>
      <dsp:txXfrm>
        <a:off x="402590" y="1197741"/>
        <a:ext cx="1442682" cy="881116"/>
      </dsp:txXfrm>
    </dsp:sp>
    <dsp:sp modelId="{DB552A87-B3A4-493C-8614-9A6DE6E5C991}">
      <dsp:nvSpPr>
        <dsp:cNvPr id="0" name=""/>
        <dsp:cNvSpPr/>
      </dsp:nvSpPr>
      <dsp:spPr>
        <a:xfrm>
          <a:off x="187988" y="936342"/>
          <a:ext cx="187188" cy="1871885"/>
        </a:xfrm>
        <a:custGeom>
          <a:avLst/>
          <a:gdLst/>
          <a:ahLst/>
          <a:cxnLst/>
          <a:rect l="0" t="0" r="0" b="0"/>
          <a:pathLst>
            <a:path>
              <a:moveTo>
                <a:pt x="0" y="0"/>
              </a:moveTo>
              <a:lnTo>
                <a:pt x="0" y="1871885"/>
              </a:lnTo>
              <a:lnTo>
                <a:pt x="187188" y="187188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C48F023-2F1B-435E-8BCD-4B2F8F6BF768}">
      <dsp:nvSpPr>
        <dsp:cNvPr id="0" name=""/>
        <dsp:cNvSpPr/>
      </dsp:nvSpPr>
      <dsp:spPr>
        <a:xfrm>
          <a:off x="375177" y="2340257"/>
          <a:ext cx="1497508" cy="93594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What problems are present with drive process?</a:t>
          </a:r>
        </a:p>
      </dsp:txBody>
      <dsp:txXfrm>
        <a:off x="402590" y="2367670"/>
        <a:ext cx="1442682" cy="881116"/>
      </dsp:txXfrm>
    </dsp:sp>
    <dsp:sp modelId="{90E65135-32F0-482F-A67C-F6E2CF1213FD}">
      <dsp:nvSpPr>
        <dsp:cNvPr id="0" name=""/>
        <dsp:cNvSpPr/>
      </dsp:nvSpPr>
      <dsp:spPr>
        <a:xfrm>
          <a:off x="2340657" y="399"/>
          <a:ext cx="1871885" cy="93594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S" sz="2700" kern="1200" dirty="0" err="1"/>
            <a:t>Bonitron</a:t>
          </a:r>
          <a:endParaRPr lang="en-US" sz="2700" kern="1200" dirty="0"/>
        </a:p>
      </dsp:txBody>
      <dsp:txXfrm>
        <a:off x="2368070" y="27812"/>
        <a:ext cx="1817059" cy="881116"/>
      </dsp:txXfrm>
    </dsp:sp>
    <dsp:sp modelId="{E2959EA7-6B52-4714-B191-B23BF6D6E6E5}">
      <dsp:nvSpPr>
        <dsp:cNvPr id="0" name=""/>
        <dsp:cNvSpPr/>
      </dsp:nvSpPr>
      <dsp:spPr>
        <a:xfrm>
          <a:off x="2527845" y="936342"/>
          <a:ext cx="187188" cy="830050"/>
        </a:xfrm>
        <a:custGeom>
          <a:avLst/>
          <a:gdLst/>
          <a:ahLst/>
          <a:cxnLst/>
          <a:rect l="0" t="0" r="0" b="0"/>
          <a:pathLst>
            <a:path>
              <a:moveTo>
                <a:pt x="0" y="0"/>
              </a:moveTo>
              <a:lnTo>
                <a:pt x="0" y="830050"/>
              </a:lnTo>
              <a:lnTo>
                <a:pt x="187188" y="83005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818E2F5-33F1-43B1-B1D3-A599DF10F3DF}">
      <dsp:nvSpPr>
        <dsp:cNvPr id="0" name=""/>
        <dsp:cNvSpPr/>
      </dsp:nvSpPr>
      <dsp:spPr>
        <a:xfrm>
          <a:off x="2715034" y="1170328"/>
          <a:ext cx="1497508" cy="119212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t" anchorCtr="0">
          <a:noAutofit/>
        </a:bodyPr>
        <a:lstStyle/>
        <a:p>
          <a:pPr marL="0" lvl="0" indent="0" algn="l" defTabSz="711200">
            <a:lnSpc>
              <a:spcPct val="90000"/>
            </a:lnSpc>
            <a:spcBef>
              <a:spcPct val="0"/>
            </a:spcBef>
            <a:spcAft>
              <a:spcPct val="35000"/>
            </a:spcAft>
            <a:buNone/>
          </a:pPr>
          <a:r>
            <a:rPr lang="en-US" sz="1600" kern="1200" dirty="0"/>
            <a:t>Products</a:t>
          </a:r>
        </a:p>
        <a:p>
          <a:pPr marL="114300" lvl="1" indent="-114300" algn="l" defTabSz="533400">
            <a:lnSpc>
              <a:spcPct val="90000"/>
            </a:lnSpc>
            <a:spcBef>
              <a:spcPct val="0"/>
            </a:spcBef>
            <a:spcAft>
              <a:spcPct val="15000"/>
            </a:spcAft>
            <a:buChar char="•"/>
          </a:pPr>
          <a:r>
            <a:rPr lang="en-US" sz="1200" kern="1200" dirty="0"/>
            <a:t>Overvoltage</a:t>
          </a:r>
        </a:p>
        <a:p>
          <a:pPr marL="114300" lvl="1" indent="-114300" algn="l" defTabSz="533400">
            <a:lnSpc>
              <a:spcPct val="90000"/>
            </a:lnSpc>
            <a:spcBef>
              <a:spcPct val="0"/>
            </a:spcBef>
            <a:spcAft>
              <a:spcPct val="15000"/>
            </a:spcAft>
            <a:buChar char="•"/>
          </a:pPr>
          <a:r>
            <a:rPr lang="en-US" sz="1200" kern="1200" dirty="0"/>
            <a:t>Common Bus</a:t>
          </a:r>
        </a:p>
        <a:p>
          <a:pPr marL="114300" lvl="1" indent="-114300" algn="l" defTabSz="533400">
            <a:lnSpc>
              <a:spcPct val="90000"/>
            </a:lnSpc>
            <a:spcBef>
              <a:spcPct val="0"/>
            </a:spcBef>
            <a:spcAft>
              <a:spcPct val="15000"/>
            </a:spcAft>
            <a:buChar char="•"/>
          </a:pPr>
          <a:r>
            <a:rPr lang="en-US" sz="1200" kern="1200" dirty="0" err="1"/>
            <a:t>Undervoltage</a:t>
          </a:r>
          <a:endParaRPr lang="en-US" sz="1200" kern="1200" dirty="0"/>
        </a:p>
        <a:p>
          <a:pPr marL="114300" lvl="1" indent="-114300" algn="l" defTabSz="533400">
            <a:lnSpc>
              <a:spcPct val="90000"/>
            </a:lnSpc>
            <a:spcBef>
              <a:spcPct val="0"/>
            </a:spcBef>
            <a:spcAft>
              <a:spcPct val="15000"/>
            </a:spcAft>
            <a:buChar char="•"/>
          </a:pPr>
          <a:r>
            <a:rPr lang="en-US" sz="1200" kern="1200" dirty="0"/>
            <a:t>Maintenance</a:t>
          </a:r>
        </a:p>
      </dsp:txBody>
      <dsp:txXfrm>
        <a:off x="2749950" y="1205244"/>
        <a:ext cx="1427676" cy="1122297"/>
      </dsp:txXfrm>
    </dsp:sp>
    <dsp:sp modelId="{AF6E7D96-ADCD-4A55-92AD-21FF5DEEFFD7}">
      <dsp:nvSpPr>
        <dsp:cNvPr id="0" name=""/>
        <dsp:cNvSpPr/>
      </dsp:nvSpPr>
      <dsp:spPr>
        <a:xfrm>
          <a:off x="2527845" y="936342"/>
          <a:ext cx="187188" cy="1986220"/>
        </a:xfrm>
        <a:custGeom>
          <a:avLst/>
          <a:gdLst/>
          <a:ahLst/>
          <a:cxnLst/>
          <a:rect l="0" t="0" r="0" b="0"/>
          <a:pathLst>
            <a:path>
              <a:moveTo>
                <a:pt x="0" y="0"/>
              </a:moveTo>
              <a:lnTo>
                <a:pt x="0" y="1986220"/>
              </a:lnTo>
              <a:lnTo>
                <a:pt x="187188" y="198622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020F808-F79C-4499-9F89-AF920471DA83}">
      <dsp:nvSpPr>
        <dsp:cNvPr id="0" name=""/>
        <dsp:cNvSpPr/>
      </dsp:nvSpPr>
      <dsp:spPr>
        <a:xfrm>
          <a:off x="2715034" y="2596443"/>
          <a:ext cx="1497508" cy="65223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How can we fix the problems?</a:t>
          </a:r>
        </a:p>
      </dsp:txBody>
      <dsp:txXfrm>
        <a:off x="2734137" y="2615546"/>
        <a:ext cx="1459302" cy="614033"/>
      </dsp:txXfrm>
    </dsp:sp>
    <dsp:sp modelId="{0528EEAF-B5C5-4B59-AC4A-A6967A4419C4}">
      <dsp:nvSpPr>
        <dsp:cNvPr id="0" name=""/>
        <dsp:cNvSpPr/>
      </dsp:nvSpPr>
      <dsp:spPr>
        <a:xfrm>
          <a:off x="4680514" y="399"/>
          <a:ext cx="1871885" cy="935942"/>
        </a:xfrm>
        <a:prstGeom prst="roundRect">
          <a:avLst>
            <a:gd name="adj" fmla="val 10000"/>
          </a:avLst>
        </a:prstGeom>
        <a:solidFill>
          <a:schemeClr val="tx2">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S" sz="2700" kern="1200" dirty="0"/>
            <a:t>Discussion</a:t>
          </a:r>
        </a:p>
      </dsp:txBody>
      <dsp:txXfrm>
        <a:off x="4707927" y="27812"/>
        <a:ext cx="1817059" cy="88111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B4262-8321-4376-B81E-0DA8764FAC20}">
      <dsp:nvSpPr>
        <dsp:cNvPr id="0" name=""/>
        <dsp:cNvSpPr/>
      </dsp:nvSpPr>
      <dsp:spPr>
        <a:xfrm>
          <a:off x="0" y="0"/>
          <a:ext cx="2405689" cy="4095750"/>
        </a:xfrm>
        <a:prstGeom prst="roundRect">
          <a:avLst>
            <a:gd name="adj" fmla="val 10000"/>
          </a:avLst>
        </a:prstGeom>
        <a:solidFill>
          <a:schemeClr val="dk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t>Shipboard</a:t>
          </a:r>
        </a:p>
      </dsp:txBody>
      <dsp:txXfrm>
        <a:off x="0" y="0"/>
        <a:ext cx="2405689" cy="1228725"/>
      </dsp:txXfrm>
    </dsp:sp>
    <dsp:sp modelId="{2F82F440-E2CD-4EEB-BDC7-C36FCFD7B497}">
      <dsp:nvSpPr>
        <dsp:cNvPr id="0" name=""/>
        <dsp:cNvSpPr/>
      </dsp:nvSpPr>
      <dsp:spPr>
        <a:xfrm>
          <a:off x="2566040" y="0"/>
          <a:ext cx="2086533" cy="4095750"/>
        </a:xfrm>
        <a:prstGeom prst="roundRect">
          <a:avLst>
            <a:gd name="adj" fmla="val 10000"/>
          </a:avLst>
        </a:prstGeom>
        <a:solidFill>
          <a:schemeClr val="dk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Solutions &amp; Applications</a:t>
          </a:r>
        </a:p>
      </dsp:txBody>
      <dsp:txXfrm>
        <a:off x="2566040" y="0"/>
        <a:ext cx="2086533" cy="1228725"/>
      </dsp:txXfrm>
    </dsp:sp>
    <dsp:sp modelId="{6EF956F1-6E7D-4C38-8C0B-38726403D285}">
      <dsp:nvSpPr>
        <dsp:cNvPr id="0" name=""/>
        <dsp:cNvSpPr/>
      </dsp:nvSpPr>
      <dsp:spPr>
        <a:xfrm>
          <a:off x="2774694" y="1228824"/>
          <a:ext cx="1669226" cy="596663"/>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b="0" kern="1200" dirty="0"/>
            <a:t>Overvoltage</a:t>
          </a:r>
        </a:p>
      </dsp:txBody>
      <dsp:txXfrm>
        <a:off x="2792170" y="1246300"/>
        <a:ext cx="1634274" cy="561711"/>
      </dsp:txXfrm>
    </dsp:sp>
    <dsp:sp modelId="{3DBB6CE1-2E93-4E31-ADA7-C97BCAF53F67}">
      <dsp:nvSpPr>
        <dsp:cNvPr id="0" name=""/>
        <dsp:cNvSpPr/>
      </dsp:nvSpPr>
      <dsp:spPr>
        <a:xfrm>
          <a:off x="2774694" y="1917282"/>
          <a:ext cx="1669226" cy="596663"/>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b="0" kern="1200" dirty="0"/>
            <a:t>Common Bus</a:t>
          </a:r>
        </a:p>
      </dsp:txBody>
      <dsp:txXfrm>
        <a:off x="2792170" y="1934758"/>
        <a:ext cx="1634274" cy="561711"/>
      </dsp:txXfrm>
    </dsp:sp>
    <dsp:sp modelId="{42829E58-ED98-4E72-AB1A-2CD1AA0A490E}">
      <dsp:nvSpPr>
        <dsp:cNvPr id="0" name=""/>
        <dsp:cNvSpPr/>
      </dsp:nvSpPr>
      <dsp:spPr>
        <a:xfrm>
          <a:off x="2774694" y="2605740"/>
          <a:ext cx="1669226" cy="596663"/>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b="0" kern="1200" dirty="0" err="1"/>
            <a:t>Undervoltage</a:t>
          </a:r>
          <a:endParaRPr lang="en-US" sz="2100" b="0" kern="1200" dirty="0"/>
        </a:p>
      </dsp:txBody>
      <dsp:txXfrm>
        <a:off x="2792170" y="2623216"/>
        <a:ext cx="1634274" cy="561711"/>
      </dsp:txXfrm>
    </dsp:sp>
    <dsp:sp modelId="{45EABC61-B7F1-4F89-A5F5-DB6F03C48081}">
      <dsp:nvSpPr>
        <dsp:cNvPr id="0" name=""/>
        <dsp:cNvSpPr/>
      </dsp:nvSpPr>
      <dsp:spPr>
        <a:xfrm>
          <a:off x="2774694" y="3294198"/>
          <a:ext cx="1669226" cy="596663"/>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b="0" kern="1200" dirty="0"/>
            <a:t>Maintenance</a:t>
          </a:r>
        </a:p>
      </dsp:txBody>
      <dsp:txXfrm>
        <a:off x="2792170" y="3311674"/>
        <a:ext cx="1634274" cy="561711"/>
      </dsp:txXfrm>
    </dsp:sp>
    <dsp:sp modelId="{8B4086BA-B0C6-4EEE-9D12-EB02FDABDE1A}">
      <dsp:nvSpPr>
        <dsp:cNvPr id="0" name=""/>
        <dsp:cNvSpPr/>
      </dsp:nvSpPr>
      <dsp:spPr>
        <a:xfrm>
          <a:off x="4809064" y="0"/>
          <a:ext cx="2273674" cy="4095750"/>
        </a:xfrm>
        <a:prstGeom prst="roundRect">
          <a:avLst>
            <a:gd name="adj" fmla="val 10000"/>
          </a:avLst>
        </a:prstGeom>
        <a:solidFill>
          <a:schemeClr val="dk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t>Target Customers</a:t>
          </a:r>
        </a:p>
      </dsp:txBody>
      <dsp:txXfrm>
        <a:off x="4809064" y="0"/>
        <a:ext cx="2273674" cy="12287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73453C-A30B-4D46-8CC5-1DB113C8B060}">
      <dsp:nvSpPr>
        <dsp:cNvPr id="0" name=""/>
        <dsp:cNvSpPr/>
      </dsp:nvSpPr>
      <dsp:spPr>
        <a:xfrm>
          <a:off x="0" y="234141"/>
          <a:ext cx="1981200" cy="1575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3763" tIns="208280" rIns="153763"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a:t>Supply Ships</a:t>
          </a:r>
        </a:p>
        <a:p>
          <a:pPr marL="57150" lvl="1" indent="-57150" algn="l" defTabSz="444500">
            <a:lnSpc>
              <a:spcPct val="90000"/>
            </a:lnSpc>
            <a:spcBef>
              <a:spcPct val="0"/>
            </a:spcBef>
            <a:spcAft>
              <a:spcPct val="15000"/>
            </a:spcAft>
            <a:buChar char="•"/>
          </a:pPr>
          <a:r>
            <a:rPr lang="en-US" sz="1000" kern="1200" dirty="0"/>
            <a:t>Drilling Rigs</a:t>
          </a:r>
        </a:p>
        <a:p>
          <a:pPr marL="57150" lvl="1" indent="-57150" algn="l" defTabSz="444500">
            <a:lnSpc>
              <a:spcPct val="90000"/>
            </a:lnSpc>
            <a:spcBef>
              <a:spcPct val="0"/>
            </a:spcBef>
            <a:spcAft>
              <a:spcPct val="15000"/>
            </a:spcAft>
            <a:buChar char="•"/>
          </a:pPr>
          <a:r>
            <a:rPr lang="en-US" sz="1000" kern="1200" dirty="0"/>
            <a:t>Cruise Ships</a:t>
          </a:r>
        </a:p>
        <a:p>
          <a:pPr marL="57150" lvl="1" indent="-57150" algn="l" defTabSz="444500">
            <a:lnSpc>
              <a:spcPct val="90000"/>
            </a:lnSpc>
            <a:spcBef>
              <a:spcPct val="0"/>
            </a:spcBef>
            <a:spcAft>
              <a:spcPct val="15000"/>
            </a:spcAft>
            <a:buChar char="•"/>
          </a:pPr>
          <a:r>
            <a:rPr lang="en-US" sz="1000" kern="1200" dirty="0"/>
            <a:t>Tankers</a:t>
          </a:r>
        </a:p>
        <a:p>
          <a:pPr marL="57150" lvl="1" indent="-57150" algn="l" defTabSz="444500">
            <a:lnSpc>
              <a:spcPct val="90000"/>
            </a:lnSpc>
            <a:spcBef>
              <a:spcPct val="0"/>
            </a:spcBef>
            <a:spcAft>
              <a:spcPct val="15000"/>
            </a:spcAft>
            <a:buChar char="•"/>
          </a:pPr>
          <a:r>
            <a:rPr lang="en-US" sz="1000" kern="1200" dirty="0"/>
            <a:t>Ferries</a:t>
          </a:r>
        </a:p>
        <a:p>
          <a:pPr marL="57150" lvl="1" indent="-57150" algn="l" defTabSz="444500">
            <a:lnSpc>
              <a:spcPct val="90000"/>
            </a:lnSpc>
            <a:spcBef>
              <a:spcPct val="0"/>
            </a:spcBef>
            <a:spcAft>
              <a:spcPct val="15000"/>
            </a:spcAft>
            <a:buChar char="•"/>
          </a:pPr>
          <a:r>
            <a:rPr lang="en-US" sz="1000" kern="1200" dirty="0"/>
            <a:t>Military</a:t>
          </a:r>
        </a:p>
        <a:p>
          <a:pPr marL="57150" lvl="1" indent="-57150" algn="l" defTabSz="444500">
            <a:lnSpc>
              <a:spcPct val="90000"/>
            </a:lnSpc>
            <a:spcBef>
              <a:spcPct val="0"/>
            </a:spcBef>
            <a:spcAft>
              <a:spcPct val="15000"/>
            </a:spcAft>
            <a:buChar char="•"/>
          </a:pPr>
          <a:r>
            <a:rPr lang="en-US" sz="1000" kern="1200" dirty="0"/>
            <a:t>Barges</a:t>
          </a:r>
        </a:p>
        <a:p>
          <a:pPr marL="57150" lvl="1" indent="-57150" algn="l" defTabSz="444500">
            <a:lnSpc>
              <a:spcPct val="90000"/>
            </a:lnSpc>
            <a:spcBef>
              <a:spcPct val="0"/>
            </a:spcBef>
            <a:spcAft>
              <a:spcPct val="15000"/>
            </a:spcAft>
            <a:buChar char="•"/>
          </a:pPr>
          <a:r>
            <a:rPr lang="en-US" sz="1000" kern="1200" dirty="0"/>
            <a:t>Fishing / Factory</a:t>
          </a:r>
        </a:p>
      </dsp:txBody>
      <dsp:txXfrm>
        <a:off x="0" y="234141"/>
        <a:ext cx="1981200" cy="1575000"/>
      </dsp:txXfrm>
    </dsp:sp>
    <dsp:sp modelId="{0D1C04CB-5DB1-456D-A217-704429387BE5}">
      <dsp:nvSpPr>
        <dsp:cNvPr id="0" name=""/>
        <dsp:cNvSpPr/>
      </dsp:nvSpPr>
      <dsp:spPr>
        <a:xfrm>
          <a:off x="99060" y="58570"/>
          <a:ext cx="1386840" cy="2952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2419" tIns="0" rIns="52419" bIns="0" numCol="1" spcCol="1270" anchor="ctr" anchorCtr="0">
          <a:noAutofit/>
        </a:bodyPr>
        <a:lstStyle/>
        <a:p>
          <a:pPr marL="0" lvl="0" indent="0" algn="l" defTabSz="444500">
            <a:lnSpc>
              <a:spcPct val="90000"/>
            </a:lnSpc>
            <a:spcBef>
              <a:spcPct val="0"/>
            </a:spcBef>
            <a:spcAft>
              <a:spcPct val="35000"/>
            </a:spcAft>
            <a:buNone/>
          </a:pPr>
          <a:r>
            <a:rPr lang="en-US" sz="1000" kern="1200" dirty="0"/>
            <a:t>Ships</a:t>
          </a:r>
        </a:p>
      </dsp:txBody>
      <dsp:txXfrm>
        <a:off x="113470" y="72980"/>
        <a:ext cx="1358020" cy="266380"/>
      </dsp:txXfrm>
    </dsp:sp>
    <dsp:sp modelId="{BD5C373C-B0FB-4156-9C90-233090B9B3C7}">
      <dsp:nvSpPr>
        <dsp:cNvPr id="0" name=""/>
        <dsp:cNvSpPr/>
      </dsp:nvSpPr>
      <dsp:spPr>
        <a:xfrm>
          <a:off x="0" y="1982770"/>
          <a:ext cx="1981200" cy="2079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3763" tIns="208280" rIns="153763"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a:t>Fans</a:t>
          </a:r>
        </a:p>
        <a:p>
          <a:pPr marL="57150" lvl="1" indent="-57150" algn="l" defTabSz="444500">
            <a:lnSpc>
              <a:spcPct val="90000"/>
            </a:lnSpc>
            <a:spcBef>
              <a:spcPct val="0"/>
            </a:spcBef>
            <a:spcAft>
              <a:spcPct val="15000"/>
            </a:spcAft>
            <a:buChar char="•"/>
          </a:pPr>
          <a:r>
            <a:rPr lang="en-US" sz="1000" kern="1200" dirty="0"/>
            <a:t>Pumps</a:t>
          </a:r>
        </a:p>
        <a:p>
          <a:pPr marL="57150" lvl="1" indent="-57150" algn="l" defTabSz="444500">
            <a:lnSpc>
              <a:spcPct val="90000"/>
            </a:lnSpc>
            <a:spcBef>
              <a:spcPct val="0"/>
            </a:spcBef>
            <a:spcAft>
              <a:spcPct val="15000"/>
            </a:spcAft>
            <a:buChar char="•"/>
          </a:pPr>
          <a:r>
            <a:rPr lang="en-US" sz="1000" kern="1200" dirty="0"/>
            <a:t>Winches</a:t>
          </a:r>
        </a:p>
        <a:p>
          <a:pPr marL="57150" lvl="1" indent="-57150" algn="l" defTabSz="444500">
            <a:lnSpc>
              <a:spcPct val="90000"/>
            </a:lnSpc>
            <a:spcBef>
              <a:spcPct val="0"/>
            </a:spcBef>
            <a:spcAft>
              <a:spcPct val="15000"/>
            </a:spcAft>
            <a:buChar char="•"/>
          </a:pPr>
          <a:r>
            <a:rPr lang="en-US" sz="1000" kern="1200" dirty="0"/>
            <a:t>Cranes</a:t>
          </a:r>
        </a:p>
        <a:p>
          <a:pPr marL="57150" lvl="1" indent="-57150" algn="l" defTabSz="444500">
            <a:lnSpc>
              <a:spcPct val="90000"/>
            </a:lnSpc>
            <a:spcBef>
              <a:spcPct val="0"/>
            </a:spcBef>
            <a:spcAft>
              <a:spcPct val="15000"/>
            </a:spcAft>
            <a:buChar char="•"/>
          </a:pPr>
          <a:r>
            <a:rPr lang="en-US" sz="1000" kern="1200" dirty="0"/>
            <a:t>Propulsion</a:t>
          </a:r>
        </a:p>
        <a:p>
          <a:pPr marL="57150" lvl="1" indent="-57150" algn="l" defTabSz="444500">
            <a:lnSpc>
              <a:spcPct val="90000"/>
            </a:lnSpc>
            <a:spcBef>
              <a:spcPct val="0"/>
            </a:spcBef>
            <a:spcAft>
              <a:spcPct val="15000"/>
            </a:spcAft>
            <a:buChar char="•"/>
          </a:pPr>
          <a:r>
            <a:rPr lang="en-US" sz="1000" kern="1200" dirty="0"/>
            <a:t>Cargo Ramps</a:t>
          </a:r>
        </a:p>
        <a:p>
          <a:pPr marL="57150" lvl="1" indent="-57150" algn="l" defTabSz="444500">
            <a:lnSpc>
              <a:spcPct val="90000"/>
            </a:lnSpc>
            <a:spcBef>
              <a:spcPct val="0"/>
            </a:spcBef>
            <a:spcAft>
              <a:spcPct val="15000"/>
            </a:spcAft>
            <a:buChar char="•"/>
          </a:pPr>
          <a:r>
            <a:rPr lang="en-US" sz="1000" kern="1200" dirty="0"/>
            <a:t>Deck Lids</a:t>
          </a:r>
        </a:p>
        <a:p>
          <a:pPr marL="57150" lvl="1" indent="-57150" algn="l" defTabSz="444500">
            <a:lnSpc>
              <a:spcPct val="90000"/>
            </a:lnSpc>
            <a:spcBef>
              <a:spcPct val="0"/>
            </a:spcBef>
            <a:spcAft>
              <a:spcPct val="15000"/>
            </a:spcAft>
            <a:buChar char="•"/>
          </a:pPr>
          <a:r>
            <a:rPr lang="en-US" sz="1000" kern="1200" dirty="0"/>
            <a:t>Drilling Rigs</a:t>
          </a:r>
        </a:p>
        <a:p>
          <a:pPr marL="57150" lvl="1" indent="-57150" algn="l" defTabSz="444500">
            <a:lnSpc>
              <a:spcPct val="90000"/>
            </a:lnSpc>
            <a:spcBef>
              <a:spcPct val="0"/>
            </a:spcBef>
            <a:spcAft>
              <a:spcPct val="15000"/>
            </a:spcAft>
            <a:buChar char="•"/>
          </a:pPr>
          <a:r>
            <a:rPr lang="en-US" sz="1000" kern="1200" dirty="0"/>
            <a:t>Conveyors</a:t>
          </a:r>
        </a:p>
        <a:p>
          <a:pPr marL="57150" lvl="1" indent="-57150" algn="l" defTabSz="444500">
            <a:lnSpc>
              <a:spcPct val="90000"/>
            </a:lnSpc>
            <a:spcBef>
              <a:spcPct val="0"/>
            </a:spcBef>
            <a:spcAft>
              <a:spcPct val="15000"/>
            </a:spcAft>
            <a:buChar char="•"/>
          </a:pPr>
          <a:r>
            <a:rPr lang="en-US" sz="1000" kern="1200" dirty="0"/>
            <a:t>Centrifuges</a:t>
          </a:r>
        </a:p>
        <a:p>
          <a:pPr marL="57150" lvl="1" indent="-57150" algn="l" defTabSz="444500">
            <a:lnSpc>
              <a:spcPct val="90000"/>
            </a:lnSpc>
            <a:spcBef>
              <a:spcPct val="0"/>
            </a:spcBef>
            <a:spcAft>
              <a:spcPct val="15000"/>
            </a:spcAft>
            <a:buChar char="•"/>
          </a:pPr>
          <a:r>
            <a:rPr lang="en-US" sz="1000" kern="1200" dirty="0"/>
            <a:t>HVAC</a:t>
          </a:r>
        </a:p>
      </dsp:txBody>
      <dsp:txXfrm>
        <a:off x="0" y="1982770"/>
        <a:ext cx="1981200" cy="2079000"/>
      </dsp:txXfrm>
    </dsp:sp>
    <dsp:sp modelId="{EB6AF1C2-8A2D-4956-8AD3-60C0D7487349}">
      <dsp:nvSpPr>
        <dsp:cNvPr id="0" name=""/>
        <dsp:cNvSpPr/>
      </dsp:nvSpPr>
      <dsp:spPr>
        <a:xfrm>
          <a:off x="99060" y="1835170"/>
          <a:ext cx="1386840" cy="2952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2419" tIns="0" rIns="52419" bIns="0" numCol="1" spcCol="1270" anchor="ctr" anchorCtr="0">
          <a:noAutofit/>
        </a:bodyPr>
        <a:lstStyle/>
        <a:p>
          <a:pPr marL="0" lvl="0" indent="0" algn="l" defTabSz="444500">
            <a:lnSpc>
              <a:spcPct val="90000"/>
            </a:lnSpc>
            <a:spcBef>
              <a:spcPct val="0"/>
            </a:spcBef>
            <a:spcAft>
              <a:spcPct val="35000"/>
            </a:spcAft>
            <a:buNone/>
          </a:pPr>
          <a:r>
            <a:rPr lang="en-US" sz="1000" kern="1200" dirty="0"/>
            <a:t>Drive Applications</a:t>
          </a:r>
        </a:p>
      </dsp:txBody>
      <dsp:txXfrm>
        <a:off x="113470" y="1849580"/>
        <a:ext cx="1358020" cy="2663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5268A4-F9BC-436F-8BDD-41F4A413D6E0}">
      <dsp:nvSpPr>
        <dsp:cNvPr id="0" name=""/>
        <dsp:cNvSpPr/>
      </dsp:nvSpPr>
      <dsp:spPr>
        <a:xfrm>
          <a:off x="0" y="448758"/>
          <a:ext cx="4648200" cy="3402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0752" tIns="374904" rIns="36075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DC voltage rises when load is lowered</a:t>
          </a:r>
          <a:br>
            <a:rPr lang="en-US" sz="1800" kern="1200" dirty="0"/>
          </a:br>
          <a:r>
            <a:rPr lang="en-US" sz="1800" kern="1200" dirty="0"/>
            <a:t>(Drive holding back to prevent free fall)</a:t>
          </a:r>
        </a:p>
        <a:p>
          <a:pPr marL="171450" lvl="1" indent="-171450" algn="l" defTabSz="800100">
            <a:lnSpc>
              <a:spcPct val="90000"/>
            </a:lnSpc>
            <a:spcBef>
              <a:spcPct val="0"/>
            </a:spcBef>
            <a:spcAft>
              <a:spcPct val="15000"/>
            </a:spcAft>
            <a:buChar char="•"/>
          </a:pPr>
          <a:r>
            <a:rPr lang="en-US" sz="1800" kern="1200" dirty="0"/>
            <a:t>Overvoltage can cause drive faults or require a drive to slow process </a:t>
          </a:r>
          <a:r>
            <a:rPr lang="en-US" sz="1800" kern="1200"/>
            <a:t>to compensate</a:t>
          </a:r>
          <a:endParaRPr lang="en-US" sz="1800" kern="1200" dirty="0"/>
        </a:p>
        <a:p>
          <a:pPr marL="171450" lvl="1" indent="-171450" algn="l" defTabSz="800100">
            <a:lnSpc>
              <a:spcPct val="90000"/>
            </a:lnSpc>
            <a:spcBef>
              <a:spcPct val="0"/>
            </a:spcBef>
            <a:spcAft>
              <a:spcPct val="15000"/>
            </a:spcAft>
            <a:buChar char="•"/>
          </a:pPr>
          <a:r>
            <a:rPr lang="en-US" sz="1800" kern="1200" dirty="0"/>
            <a:t>Limited space in drive control room. Transistor/resistor generates heat, requiring extra cooling</a:t>
          </a:r>
        </a:p>
        <a:p>
          <a:pPr marL="171450" lvl="1" indent="-171450" algn="l" defTabSz="800100">
            <a:lnSpc>
              <a:spcPct val="90000"/>
            </a:lnSpc>
            <a:spcBef>
              <a:spcPct val="0"/>
            </a:spcBef>
            <a:spcAft>
              <a:spcPct val="15000"/>
            </a:spcAft>
            <a:buChar char="•"/>
          </a:pPr>
          <a:r>
            <a:rPr lang="en-US" sz="1800" kern="1200" dirty="0"/>
            <a:t>Excess DC power generated from braking drives is dissipated in transistor/resistor</a:t>
          </a:r>
        </a:p>
      </dsp:txBody>
      <dsp:txXfrm>
        <a:off x="0" y="448758"/>
        <a:ext cx="4648200" cy="3402000"/>
      </dsp:txXfrm>
    </dsp:sp>
    <dsp:sp modelId="{3C82D980-282A-40C1-82EE-349ED4E40866}">
      <dsp:nvSpPr>
        <dsp:cNvPr id="0" name=""/>
        <dsp:cNvSpPr/>
      </dsp:nvSpPr>
      <dsp:spPr>
        <a:xfrm>
          <a:off x="232410" y="183078"/>
          <a:ext cx="3253740" cy="5313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2984" tIns="0" rIns="122984" bIns="0" numCol="1" spcCol="1270" anchor="ctr" anchorCtr="0">
          <a:noAutofit/>
        </a:bodyPr>
        <a:lstStyle/>
        <a:p>
          <a:pPr marL="0" lvl="0" indent="0" algn="l" defTabSz="800100">
            <a:lnSpc>
              <a:spcPct val="90000"/>
            </a:lnSpc>
            <a:spcBef>
              <a:spcPct val="0"/>
            </a:spcBef>
            <a:spcAft>
              <a:spcPct val="35000"/>
            </a:spcAft>
            <a:buNone/>
          </a:pPr>
          <a:r>
            <a:rPr lang="en-US" sz="1800" kern="1200" dirty="0"/>
            <a:t>Problems</a:t>
          </a:r>
        </a:p>
      </dsp:txBody>
      <dsp:txXfrm>
        <a:off x="258349" y="209017"/>
        <a:ext cx="3201862" cy="4794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2DD64-49A6-4C99-819B-5A78CBC6E3F3}">
      <dsp:nvSpPr>
        <dsp:cNvPr id="0" name=""/>
        <dsp:cNvSpPr/>
      </dsp:nvSpPr>
      <dsp:spPr>
        <a:xfrm>
          <a:off x="0" y="274851"/>
          <a:ext cx="3505200" cy="1512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2042" tIns="312420" rIns="272042"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The faster the draw-works can move, the better</a:t>
          </a:r>
        </a:p>
        <a:p>
          <a:pPr marL="114300" lvl="1" indent="-114300" algn="l" defTabSz="666750">
            <a:lnSpc>
              <a:spcPct val="90000"/>
            </a:lnSpc>
            <a:spcBef>
              <a:spcPct val="0"/>
            </a:spcBef>
            <a:spcAft>
              <a:spcPct val="15000"/>
            </a:spcAft>
            <a:buChar char="•"/>
          </a:pPr>
          <a:r>
            <a:rPr lang="en-US" sz="1500" kern="1200" dirty="0"/>
            <a:t>The drill string is moved rapidly and stopped quickly before hitting the bottom of the hole</a:t>
          </a:r>
        </a:p>
      </dsp:txBody>
      <dsp:txXfrm>
        <a:off x="0" y="274851"/>
        <a:ext cx="3505200" cy="1512000"/>
      </dsp:txXfrm>
    </dsp:sp>
    <dsp:sp modelId="{D8C62591-1765-4342-A40D-A6A88122F3BE}">
      <dsp:nvSpPr>
        <dsp:cNvPr id="0" name=""/>
        <dsp:cNvSpPr/>
      </dsp:nvSpPr>
      <dsp:spPr>
        <a:xfrm>
          <a:off x="175260" y="53451"/>
          <a:ext cx="2453640" cy="442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742" tIns="0" rIns="92742" bIns="0" numCol="1" spcCol="1270" anchor="ctr" anchorCtr="0">
          <a:noAutofit/>
        </a:bodyPr>
        <a:lstStyle/>
        <a:p>
          <a:pPr marL="0" lvl="0" indent="0" algn="l" defTabSz="666750">
            <a:lnSpc>
              <a:spcPct val="90000"/>
            </a:lnSpc>
            <a:spcBef>
              <a:spcPct val="0"/>
            </a:spcBef>
            <a:spcAft>
              <a:spcPct val="35000"/>
            </a:spcAft>
            <a:buNone/>
          </a:pPr>
          <a:r>
            <a:rPr lang="en-US" sz="1500" kern="1200" dirty="0"/>
            <a:t>Draw-works</a:t>
          </a:r>
        </a:p>
      </dsp:txBody>
      <dsp:txXfrm>
        <a:off x="196876" y="75067"/>
        <a:ext cx="2410408" cy="3995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2DD64-49A6-4C99-819B-5A78CBC6E3F3}">
      <dsp:nvSpPr>
        <dsp:cNvPr id="0" name=""/>
        <dsp:cNvSpPr/>
      </dsp:nvSpPr>
      <dsp:spPr>
        <a:xfrm>
          <a:off x="0" y="274851"/>
          <a:ext cx="3505200" cy="1512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2042" tIns="312420" rIns="272042"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Drill strings can be thousands of feet in length</a:t>
          </a:r>
        </a:p>
        <a:p>
          <a:pPr marL="114300" lvl="1" indent="-114300" algn="l" defTabSz="666750">
            <a:lnSpc>
              <a:spcPct val="90000"/>
            </a:lnSpc>
            <a:spcBef>
              <a:spcPct val="0"/>
            </a:spcBef>
            <a:spcAft>
              <a:spcPct val="15000"/>
            </a:spcAft>
            <a:buChar char="•"/>
          </a:pPr>
          <a:r>
            <a:rPr lang="en-US" sz="1500" kern="1200" dirty="0"/>
            <a:t>It is common for one end of the string to be spinning at a different speed than the other end</a:t>
          </a:r>
        </a:p>
      </dsp:txBody>
      <dsp:txXfrm>
        <a:off x="0" y="274851"/>
        <a:ext cx="3505200" cy="1512000"/>
      </dsp:txXfrm>
    </dsp:sp>
    <dsp:sp modelId="{D8C62591-1765-4342-A40D-A6A88122F3BE}">
      <dsp:nvSpPr>
        <dsp:cNvPr id="0" name=""/>
        <dsp:cNvSpPr/>
      </dsp:nvSpPr>
      <dsp:spPr>
        <a:xfrm>
          <a:off x="175260" y="53451"/>
          <a:ext cx="2453640" cy="442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742" tIns="0" rIns="92742" bIns="0" numCol="1" spcCol="1270" anchor="ctr" anchorCtr="0">
          <a:noAutofit/>
        </a:bodyPr>
        <a:lstStyle/>
        <a:p>
          <a:pPr marL="0" lvl="0" indent="0" algn="l" defTabSz="666750">
            <a:lnSpc>
              <a:spcPct val="90000"/>
            </a:lnSpc>
            <a:spcBef>
              <a:spcPct val="0"/>
            </a:spcBef>
            <a:spcAft>
              <a:spcPct val="35000"/>
            </a:spcAft>
            <a:buNone/>
          </a:pPr>
          <a:r>
            <a:rPr lang="en-US" sz="1500" kern="1200" dirty="0"/>
            <a:t>Top Drive</a:t>
          </a:r>
        </a:p>
      </dsp:txBody>
      <dsp:txXfrm>
        <a:off x="196876" y="75067"/>
        <a:ext cx="2410408" cy="3995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5268A4-F9BC-436F-8BDD-41F4A413D6E0}">
      <dsp:nvSpPr>
        <dsp:cNvPr id="0" name=""/>
        <dsp:cNvSpPr/>
      </dsp:nvSpPr>
      <dsp:spPr>
        <a:xfrm>
          <a:off x="0" y="361638"/>
          <a:ext cx="4191000" cy="3591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5268" tIns="395732" rIns="32526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Rapid braking of the draw works generates excess DC power, causing the drive to fault or requiring an extended braking period </a:t>
          </a:r>
        </a:p>
        <a:p>
          <a:pPr marL="171450" lvl="1" indent="-171450" algn="l" defTabSz="844550">
            <a:lnSpc>
              <a:spcPct val="90000"/>
            </a:lnSpc>
            <a:spcBef>
              <a:spcPct val="0"/>
            </a:spcBef>
            <a:spcAft>
              <a:spcPct val="15000"/>
            </a:spcAft>
            <a:buChar char="•"/>
          </a:pPr>
          <a:r>
            <a:rPr lang="en-US" sz="1900" kern="1200" dirty="0"/>
            <a:t>Excess DC power generated from braking drives is dissipated in transistor/resistor</a:t>
          </a:r>
        </a:p>
        <a:p>
          <a:pPr marL="171450" lvl="1" indent="-171450" algn="l" defTabSz="844550">
            <a:lnSpc>
              <a:spcPct val="90000"/>
            </a:lnSpc>
            <a:spcBef>
              <a:spcPct val="0"/>
            </a:spcBef>
            <a:spcAft>
              <a:spcPct val="15000"/>
            </a:spcAft>
            <a:buChar char="•"/>
          </a:pPr>
          <a:r>
            <a:rPr lang="en-US" sz="1900" kern="1200" dirty="0"/>
            <a:t>The ends of a drill string can be rotating at different speeds, creating torque on the drill string</a:t>
          </a:r>
        </a:p>
      </dsp:txBody>
      <dsp:txXfrm>
        <a:off x="0" y="361638"/>
        <a:ext cx="4191000" cy="3591000"/>
      </dsp:txXfrm>
    </dsp:sp>
    <dsp:sp modelId="{3C82D980-282A-40C1-82EE-349ED4E40866}">
      <dsp:nvSpPr>
        <dsp:cNvPr id="0" name=""/>
        <dsp:cNvSpPr/>
      </dsp:nvSpPr>
      <dsp:spPr>
        <a:xfrm>
          <a:off x="209550" y="81198"/>
          <a:ext cx="2933700" cy="5608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887" tIns="0" rIns="110887" bIns="0" numCol="1" spcCol="1270" anchor="ctr" anchorCtr="0">
          <a:noAutofit/>
        </a:bodyPr>
        <a:lstStyle/>
        <a:p>
          <a:pPr marL="0" lvl="0" indent="0" algn="l" defTabSz="844550">
            <a:lnSpc>
              <a:spcPct val="90000"/>
            </a:lnSpc>
            <a:spcBef>
              <a:spcPct val="0"/>
            </a:spcBef>
            <a:spcAft>
              <a:spcPct val="35000"/>
            </a:spcAft>
            <a:buNone/>
          </a:pPr>
          <a:r>
            <a:rPr lang="en-US" sz="1900" kern="1200" dirty="0"/>
            <a:t>Problems</a:t>
          </a:r>
        </a:p>
      </dsp:txBody>
      <dsp:txXfrm>
        <a:off x="236930" y="108578"/>
        <a:ext cx="2878940" cy="5061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5268A4-F9BC-436F-8BDD-41F4A413D6E0}">
      <dsp:nvSpPr>
        <dsp:cNvPr id="0" name=""/>
        <dsp:cNvSpPr/>
      </dsp:nvSpPr>
      <dsp:spPr>
        <a:xfrm>
          <a:off x="0" y="590508"/>
          <a:ext cx="4191000" cy="31185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5268" tIns="374904" rIns="325268"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Smaller HP pumps require UPDs to eliminate nuisance drive trips which are frequent on ship grid systems</a:t>
          </a:r>
        </a:p>
        <a:p>
          <a:pPr marL="171450" lvl="1" indent="-171450" algn="l" defTabSz="800100">
            <a:lnSpc>
              <a:spcPct val="90000"/>
            </a:lnSpc>
            <a:spcBef>
              <a:spcPct val="0"/>
            </a:spcBef>
            <a:spcAft>
              <a:spcPct val="15000"/>
            </a:spcAft>
            <a:buChar char="•"/>
          </a:pPr>
          <a:r>
            <a:rPr lang="en-US" sz="1800" kern="1200" dirty="0"/>
            <a:t>Cooling is critical to keep propulsion drives running and efficient and prevent drive trips</a:t>
          </a:r>
        </a:p>
        <a:p>
          <a:pPr marL="171450" lvl="1" indent="-171450" algn="l" defTabSz="800100">
            <a:lnSpc>
              <a:spcPct val="90000"/>
            </a:lnSpc>
            <a:spcBef>
              <a:spcPct val="0"/>
            </a:spcBef>
            <a:spcAft>
              <a:spcPct val="15000"/>
            </a:spcAft>
            <a:buChar char="•"/>
          </a:pPr>
          <a:r>
            <a:rPr lang="en-US" sz="1800" kern="1200" dirty="0"/>
            <a:t>Systems with multiple motors and drives require more wiring and components and ships have limited space for extra components</a:t>
          </a:r>
        </a:p>
      </dsp:txBody>
      <dsp:txXfrm>
        <a:off x="0" y="590508"/>
        <a:ext cx="4191000" cy="3118500"/>
      </dsp:txXfrm>
    </dsp:sp>
    <dsp:sp modelId="{3C82D980-282A-40C1-82EE-349ED4E40866}">
      <dsp:nvSpPr>
        <dsp:cNvPr id="0" name=""/>
        <dsp:cNvSpPr/>
      </dsp:nvSpPr>
      <dsp:spPr>
        <a:xfrm>
          <a:off x="209550" y="324828"/>
          <a:ext cx="2933700" cy="5313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887" tIns="0" rIns="110887" bIns="0" numCol="1" spcCol="1270" anchor="ctr" anchorCtr="0">
          <a:noAutofit/>
        </a:bodyPr>
        <a:lstStyle/>
        <a:p>
          <a:pPr marL="0" lvl="0" indent="0" algn="l" defTabSz="800100">
            <a:lnSpc>
              <a:spcPct val="90000"/>
            </a:lnSpc>
            <a:spcBef>
              <a:spcPct val="0"/>
            </a:spcBef>
            <a:spcAft>
              <a:spcPct val="35000"/>
            </a:spcAft>
            <a:buNone/>
          </a:pPr>
          <a:r>
            <a:rPr lang="en-US" sz="1800" kern="1200" dirty="0"/>
            <a:t>Problems</a:t>
          </a:r>
        </a:p>
      </dsp:txBody>
      <dsp:txXfrm>
        <a:off x="235489" y="350767"/>
        <a:ext cx="2881822" cy="47948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070A63-443E-4674-8E30-97F8AE4FA24B}">
      <dsp:nvSpPr>
        <dsp:cNvPr id="0" name=""/>
        <dsp:cNvSpPr/>
      </dsp:nvSpPr>
      <dsp:spPr>
        <a:xfrm>
          <a:off x="0" y="446973"/>
          <a:ext cx="5181600" cy="33736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2150" tIns="437388" rIns="402150"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Can take hours to coast to stop</a:t>
          </a:r>
        </a:p>
        <a:p>
          <a:pPr marL="228600" lvl="1" indent="-228600" algn="l" defTabSz="933450">
            <a:lnSpc>
              <a:spcPct val="90000"/>
            </a:lnSpc>
            <a:spcBef>
              <a:spcPct val="0"/>
            </a:spcBef>
            <a:spcAft>
              <a:spcPct val="15000"/>
            </a:spcAft>
            <a:buChar char="•"/>
          </a:pPr>
          <a:r>
            <a:rPr lang="en-US" sz="2100" kern="1200" dirty="0"/>
            <a:t>Drive speed decreased to slow/stop centrifuge</a:t>
          </a:r>
        </a:p>
        <a:p>
          <a:pPr marL="457200" lvl="2" indent="-228600" algn="l" defTabSz="933450">
            <a:lnSpc>
              <a:spcPct val="90000"/>
            </a:lnSpc>
            <a:spcBef>
              <a:spcPct val="0"/>
            </a:spcBef>
            <a:spcAft>
              <a:spcPct val="15000"/>
            </a:spcAft>
            <a:buChar char="•"/>
          </a:pPr>
          <a:r>
            <a:rPr lang="en-US" sz="2100" kern="1200" dirty="0"/>
            <a:t>Mechanical energy converted to electrical energy and causes DC voltage to rise</a:t>
          </a:r>
        </a:p>
        <a:p>
          <a:pPr marL="228600" lvl="1" indent="-228600" algn="l" defTabSz="933450">
            <a:lnSpc>
              <a:spcPct val="90000"/>
            </a:lnSpc>
            <a:spcBef>
              <a:spcPct val="0"/>
            </a:spcBef>
            <a:spcAft>
              <a:spcPct val="15000"/>
            </a:spcAft>
            <a:buChar char="•"/>
          </a:pPr>
          <a:r>
            <a:rPr lang="en-US" sz="2100" kern="1200" dirty="0"/>
            <a:t>Electricity created from a stopping centrifuge is dissipated when it can be used to power/start other centrifuges</a:t>
          </a:r>
        </a:p>
      </dsp:txBody>
      <dsp:txXfrm>
        <a:off x="0" y="446973"/>
        <a:ext cx="5181600" cy="3373650"/>
      </dsp:txXfrm>
    </dsp:sp>
    <dsp:sp modelId="{5DDA8863-1970-4165-BE80-44B202584F91}">
      <dsp:nvSpPr>
        <dsp:cNvPr id="0" name=""/>
        <dsp:cNvSpPr/>
      </dsp:nvSpPr>
      <dsp:spPr>
        <a:xfrm>
          <a:off x="259080" y="137013"/>
          <a:ext cx="3627120" cy="6199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933450">
            <a:lnSpc>
              <a:spcPct val="90000"/>
            </a:lnSpc>
            <a:spcBef>
              <a:spcPct val="0"/>
            </a:spcBef>
            <a:spcAft>
              <a:spcPct val="35000"/>
            </a:spcAft>
            <a:buNone/>
          </a:pPr>
          <a:r>
            <a:rPr lang="en-US" sz="2100" kern="1200" dirty="0"/>
            <a:t>Problems</a:t>
          </a:r>
        </a:p>
      </dsp:txBody>
      <dsp:txXfrm>
        <a:off x="289342" y="167275"/>
        <a:ext cx="3566596"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3170583" cy="480388"/>
          </a:xfrm>
          <a:prstGeom prst="rect">
            <a:avLst/>
          </a:prstGeom>
        </p:spPr>
        <p:txBody>
          <a:bodyPr vert="horz" lIns="95196" tIns="47597" rIns="95196" bIns="47597" rtlCol="0"/>
          <a:lstStyle>
            <a:lvl1pPr algn="l">
              <a:defRPr sz="1200"/>
            </a:lvl1pPr>
          </a:lstStyle>
          <a:p>
            <a:endParaRPr lang="en-US"/>
          </a:p>
        </p:txBody>
      </p:sp>
      <p:sp>
        <p:nvSpPr>
          <p:cNvPr id="3" name="Date Placeholder 2"/>
          <p:cNvSpPr>
            <a:spLocks noGrp="1"/>
          </p:cNvSpPr>
          <p:nvPr>
            <p:ph type="dt" sz="quarter" idx="1"/>
          </p:nvPr>
        </p:nvSpPr>
        <p:spPr>
          <a:xfrm>
            <a:off x="4142965" y="3"/>
            <a:ext cx="3170583" cy="480388"/>
          </a:xfrm>
          <a:prstGeom prst="rect">
            <a:avLst/>
          </a:prstGeom>
        </p:spPr>
        <p:txBody>
          <a:bodyPr vert="horz" lIns="95196" tIns="47597" rIns="95196" bIns="47597" rtlCol="0"/>
          <a:lstStyle>
            <a:lvl1pPr algn="r">
              <a:defRPr sz="1200"/>
            </a:lvl1pPr>
          </a:lstStyle>
          <a:p>
            <a:fld id="{0AE9C947-5A73-4C4A-8C59-1741ED3CCBE6}" type="datetimeFigureOut">
              <a:rPr lang="en-US" smtClean="0"/>
              <a:pPr/>
              <a:t>10/8/2025</a:t>
            </a:fld>
            <a:endParaRPr lang="en-US"/>
          </a:p>
        </p:txBody>
      </p:sp>
      <p:sp>
        <p:nvSpPr>
          <p:cNvPr id="4" name="Footer Placeholder 3"/>
          <p:cNvSpPr>
            <a:spLocks noGrp="1"/>
          </p:cNvSpPr>
          <p:nvPr>
            <p:ph type="ftr" sz="quarter" idx="2"/>
          </p:nvPr>
        </p:nvSpPr>
        <p:spPr>
          <a:xfrm>
            <a:off x="4" y="9119173"/>
            <a:ext cx="3170583" cy="480388"/>
          </a:xfrm>
          <a:prstGeom prst="rect">
            <a:avLst/>
          </a:prstGeom>
        </p:spPr>
        <p:txBody>
          <a:bodyPr vert="horz" lIns="95196" tIns="47597" rIns="95196" bIns="47597" rtlCol="0" anchor="b"/>
          <a:lstStyle>
            <a:lvl1pPr algn="l">
              <a:defRPr sz="1200"/>
            </a:lvl1pPr>
          </a:lstStyle>
          <a:p>
            <a:endParaRPr lang="en-US"/>
          </a:p>
        </p:txBody>
      </p:sp>
      <p:sp>
        <p:nvSpPr>
          <p:cNvPr id="5" name="Slide Number Placeholder 4"/>
          <p:cNvSpPr>
            <a:spLocks noGrp="1"/>
          </p:cNvSpPr>
          <p:nvPr>
            <p:ph type="sldNum" sz="quarter" idx="3"/>
          </p:nvPr>
        </p:nvSpPr>
        <p:spPr>
          <a:xfrm>
            <a:off x="4142965" y="9119173"/>
            <a:ext cx="3170583" cy="480388"/>
          </a:xfrm>
          <a:prstGeom prst="rect">
            <a:avLst/>
          </a:prstGeom>
        </p:spPr>
        <p:txBody>
          <a:bodyPr vert="horz" lIns="95196" tIns="47597" rIns="95196" bIns="47597" rtlCol="0" anchor="b"/>
          <a:lstStyle>
            <a:lvl1pPr algn="r">
              <a:defRPr sz="1200"/>
            </a:lvl1pPr>
          </a:lstStyle>
          <a:p>
            <a:fld id="{19F4F053-13FD-410A-9A3B-5997DDA46666}" type="slidenum">
              <a:rPr lang="en-US" smtClean="0"/>
              <a:pPr/>
              <a:t>‹#›</a:t>
            </a:fld>
            <a:endParaRPr lang="en-US"/>
          </a:p>
        </p:txBody>
      </p:sp>
    </p:spTree>
    <p:extLst>
      <p:ext uri="{BB962C8B-B14F-4D97-AF65-F5344CB8AC3E}">
        <p14:creationId xmlns:p14="http://schemas.microsoft.com/office/powerpoint/2010/main" val="7087925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7004" tIns="48502" rIns="97004" bIns="48502" rtlCol="0"/>
          <a:lstStyle>
            <a:lvl1pPr algn="l">
              <a:defRPr sz="1200"/>
            </a:lvl1pPr>
          </a:lstStyle>
          <a:p>
            <a:endParaRPr lang="en-US"/>
          </a:p>
        </p:txBody>
      </p:sp>
      <p:sp>
        <p:nvSpPr>
          <p:cNvPr id="3" name="Date Placeholder 2"/>
          <p:cNvSpPr>
            <a:spLocks noGrp="1"/>
          </p:cNvSpPr>
          <p:nvPr>
            <p:ph type="dt" idx="1"/>
          </p:nvPr>
        </p:nvSpPr>
        <p:spPr>
          <a:xfrm>
            <a:off x="4143589" y="0"/>
            <a:ext cx="3169920" cy="480060"/>
          </a:xfrm>
          <a:prstGeom prst="rect">
            <a:avLst/>
          </a:prstGeom>
        </p:spPr>
        <p:txBody>
          <a:bodyPr vert="horz" lIns="97004" tIns="48502" rIns="97004" bIns="48502" rtlCol="0"/>
          <a:lstStyle>
            <a:lvl1pPr algn="r">
              <a:defRPr sz="1200"/>
            </a:lvl1pPr>
          </a:lstStyle>
          <a:p>
            <a:fld id="{AF866155-893D-482E-A9E2-8DFC69C4194D}" type="datetimeFigureOut">
              <a:rPr lang="en-US" smtClean="0"/>
              <a:pPr/>
              <a:t>10/8/2025</a:t>
            </a:fld>
            <a:endParaRPr lang="en-US"/>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7004" tIns="48502" rIns="97004" bIns="48502"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7004" tIns="48502" rIns="97004" bIns="4850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7004" tIns="48502" rIns="97004" bIns="48502" rtlCol="0" anchor="b"/>
          <a:lstStyle>
            <a:lvl1pPr algn="l">
              <a:defRPr sz="1200"/>
            </a:lvl1pPr>
          </a:lstStyle>
          <a:p>
            <a:endParaRPr lang="en-US"/>
          </a:p>
        </p:txBody>
      </p:sp>
      <p:sp>
        <p:nvSpPr>
          <p:cNvPr id="7" name="Slide Number Placeholder 6"/>
          <p:cNvSpPr>
            <a:spLocks noGrp="1"/>
          </p:cNvSpPr>
          <p:nvPr>
            <p:ph type="sldNum" sz="quarter" idx="5"/>
          </p:nvPr>
        </p:nvSpPr>
        <p:spPr>
          <a:xfrm>
            <a:off x="4143589" y="9119474"/>
            <a:ext cx="3169920" cy="480060"/>
          </a:xfrm>
          <a:prstGeom prst="rect">
            <a:avLst/>
          </a:prstGeom>
        </p:spPr>
        <p:txBody>
          <a:bodyPr vert="horz" lIns="97004" tIns="48502" rIns="97004" bIns="48502" rtlCol="0" anchor="b"/>
          <a:lstStyle>
            <a:lvl1pPr algn="r">
              <a:defRPr sz="1200"/>
            </a:lvl1pPr>
          </a:lstStyle>
          <a:p>
            <a:fld id="{0C0B84F9-F909-4316-8B96-48049E47C0F4}" type="slidenum">
              <a:rPr lang="en-US" smtClean="0"/>
              <a:pPr/>
              <a:t>‹#›</a:t>
            </a:fld>
            <a:endParaRPr lang="en-US"/>
          </a:p>
        </p:txBody>
      </p:sp>
    </p:spTree>
    <p:extLst>
      <p:ext uri="{BB962C8B-B14F-4D97-AF65-F5344CB8AC3E}">
        <p14:creationId xmlns:p14="http://schemas.microsoft.com/office/powerpoint/2010/main" val="354783665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bonitron.com/m3345cbm.html"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bonitron.com/m3460d.html" TargetMode="External"/><Relationship Id="rId4" Type="http://schemas.openxmlformats.org/officeDocument/2006/relationships/hyperlink" Target="http://bonitron.com/m3345d.html"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Welcome.</a:t>
            </a:r>
          </a:p>
        </p:txBody>
      </p:sp>
      <p:sp>
        <p:nvSpPr>
          <p:cNvPr id="4" name="Slide Number Placeholder 3"/>
          <p:cNvSpPr>
            <a:spLocks noGrp="1"/>
          </p:cNvSpPr>
          <p:nvPr>
            <p:ph type="sldNum" sz="quarter" idx="10"/>
          </p:nvPr>
        </p:nvSpPr>
        <p:spPr/>
        <p:txBody>
          <a:bodyPr/>
          <a:lstStyle/>
          <a:p>
            <a:fld id="{62524CDB-E762-4A53-9A6E-11191E25F6EF}" type="slidenum">
              <a:rPr lang="en-US" smtClean="0"/>
              <a:pPr/>
              <a:t>1</a:t>
            </a:fld>
            <a:endParaRPr lang="en-US" dirty="0"/>
          </a:p>
        </p:txBody>
      </p:sp>
    </p:spTree>
    <p:extLst>
      <p:ext uri="{BB962C8B-B14F-4D97-AF65-F5344CB8AC3E}">
        <p14:creationId xmlns:p14="http://schemas.microsoft.com/office/powerpoint/2010/main" val="374390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a:t>Common Bus Sharing Diodes</a:t>
            </a:r>
            <a:br>
              <a:rPr lang="en-US" sz="1000" b="1" dirty="0"/>
            </a:br>
            <a:r>
              <a:rPr lang="en-US" sz="1000" i="1" dirty="0">
                <a:hlinkClick r:id="rId3"/>
              </a:rPr>
              <a:t>M3345CBM</a:t>
            </a:r>
            <a:endParaRPr lang="en-US" sz="1000" dirty="0"/>
          </a:p>
          <a:p>
            <a:r>
              <a:rPr lang="en-US" sz="1000" dirty="0"/>
              <a:t>If drives on the AC line are connected by a DC bus, circulating currents can be created that might cause drive faults. The sharing diodes allow a </a:t>
            </a:r>
            <a:r>
              <a:rPr lang="en-US" sz="1000" b="1" dirty="0"/>
              <a:t>two way flow of power</a:t>
            </a:r>
            <a:r>
              <a:rPr lang="en-US" sz="1000" dirty="0"/>
              <a:t> to and from drives enabling them to share power between their DC busses while preventing circulating currents. The two-way flow allows the drives to share power with each other and use a common braking, </a:t>
            </a:r>
            <a:r>
              <a:rPr lang="en-US" sz="1000" dirty="0" err="1"/>
              <a:t>regen</a:t>
            </a:r>
            <a:r>
              <a:rPr lang="en-US" sz="1000" dirty="0"/>
              <a:t>, or UPD.</a:t>
            </a:r>
          </a:p>
          <a:p>
            <a:endParaRPr lang="en-US" sz="1000" dirty="0"/>
          </a:p>
          <a:p>
            <a:r>
              <a:rPr lang="en-US" sz="1000" b="1" dirty="0"/>
              <a:t>Common Bus Isolation Diodes</a:t>
            </a:r>
            <a:br>
              <a:rPr lang="en-US" sz="1000" b="1" dirty="0"/>
            </a:br>
            <a:r>
              <a:rPr lang="en-US" sz="1000" i="1" dirty="0">
                <a:hlinkClick r:id="rId4"/>
              </a:rPr>
              <a:t>M3345D</a:t>
            </a:r>
            <a:r>
              <a:rPr lang="en-US" sz="1000" i="1" dirty="0"/>
              <a:t>, </a:t>
            </a:r>
            <a:r>
              <a:rPr lang="en-US" sz="1000" i="1" dirty="0">
                <a:hlinkClick r:id="rId5"/>
              </a:rPr>
              <a:t>M3460D</a:t>
            </a:r>
            <a:endParaRPr lang="en-US" sz="1000" dirty="0"/>
          </a:p>
          <a:p>
            <a:r>
              <a:rPr lang="en-US" sz="1000" dirty="0"/>
              <a:t>Unlike the sharing diodes, the isolation diodes allow only a </a:t>
            </a:r>
            <a:r>
              <a:rPr lang="en-US" sz="1000" b="1" dirty="0"/>
              <a:t>one-way flow of power </a:t>
            </a:r>
            <a:r>
              <a:rPr lang="en-US" sz="1000" dirty="0"/>
              <a:t>and do not allow drives to share power with each other, completely isolating the drives and preventing circulating currents. The isolation diodes allow multiple drives to be connected on the DC bus so that they can share one braking unit, </a:t>
            </a:r>
            <a:r>
              <a:rPr lang="en-US" sz="1000" dirty="0" err="1"/>
              <a:t>regen</a:t>
            </a:r>
            <a:r>
              <a:rPr lang="en-US" sz="1000" dirty="0"/>
              <a:t>, or UPD. The M3345D allows an outward flow of power from the connected drives to be dissipated by a braking or </a:t>
            </a:r>
            <a:r>
              <a:rPr lang="en-US" sz="1000" dirty="0" err="1"/>
              <a:t>regen</a:t>
            </a:r>
            <a:r>
              <a:rPr lang="en-US" sz="1000" dirty="0"/>
              <a:t> unit. The M3460D allows inward flow of power so that one UPD can power all of the drives connected to the DC bus.</a:t>
            </a:r>
          </a:p>
        </p:txBody>
      </p:sp>
      <p:sp>
        <p:nvSpPr>
          <p:cNvPr id="4" name="Slide Number Placeholder 3"/>
          <p:cNvSpPr>
            <a:spLocks noGrp="1"/>
          </p:cNvSpPr>
          <p:nvPr>
            <p:ph type="sldNum" sz="quarter" idx="10"/>
          </p:nvPr>
        </p:nvSpPr>
        <p:spPr/>
        <p:txBody>
          <a:bodyPr/>
          <a:lstStyle/>
          <a:p>
            <a:fld id="{0C0B84F9-F909-4316-8B96-48049E47C0F4}" type="slidenum">
              <a:rPr lang="en-US" smtClean="0"/>
              <a:pPr/>
              <a:t>22</a:t>
            </a:fld>
            <a:endParaRPr lang="en-US"/>
          </a:p>
        </p:txBody>
      </p:sp>
    </p:spTree>
    <p:extLst>
      <p:ext uri="{BB962C8B-B14F-4D97-AF65-F5344CB8AC3E}">
        <p14:creationId xmlns:p14="http://schemas.microsoft.com/office/powerpoint/2010/main" val="818731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err="1"/>
              <a:t>Bonitron</a:t>
            </a:r>
            <a:r>
              <a:rPr lang="en-US" b="0" dirty="0"/>
              <a:t> UPD</a:t>
            </a:r>
            <a:r>
              <a:rPr lang="en-US" b="0" baseline="0" dirty="0"/>
              <a:t> has two main types. The first is UPD</a:t>
            </a:r>
            <a:endParaRPr lang="en-US" b="0" dirty="0"/>
          </a:p>
          <a:p>
            <a:endParaRPr lang="en-US" b="1" dirty="0"/>
          </a:p>
          <a:p>
            <a:r>
              <a:rPr lang="en-US" b="1" dirty="0"/>
              <a:t>UPD Lite</a:t>
            </a:r>
            <a:endParaRPr lang="en-US" dirty="0"/>
          </a:p>
          <a:p>
            <a:r>
              <a:rPr lang="en-US" dirty="0"/>
              <a:t>Some crane processes may not require uninterruptible power, but require enough power to shut down safely or reset the equipment to a default position during an outage. For these low speed applications the UPD can be undersized to </a:t>
            </a:r>
            <a:r>
              <a:rPr lang="en-US" b="1" dirty="0"/>
              <a:t>10-20% of the motor HP</a:t>
            </a:r>
            <a:r>
              <a:rPr lang="en-US" dirty="0"/>
              <a:t>, greatly reducing the cost. This is possible because:</a:t>
            </a:r>
          </a:p>
          <a:p>
            <a:r>
              <a:rPr lang="en-US" dirty="0"/>
              <a:t>Power = Speed x Torque</a:t>
            </a:r>
          </a:p>
          <a:p>
            <a:r>
              <a:rPr lang="en-US" dirty="0"/>
              <a:t>So theoretically, if you run at one half of the regular speed with the same torque, it will use half of the regular power. Contact </a:t>
            </a:r>
            <a:r>
              <a:rPr lang="en-US" dirty="0" err="1"/>
              <a:t>Bonitron</a:t>
            </a:r>
            <a:r>
              <a:rPr lang="en-US" dirty="0"/>
              <a:t> to learn more about the potential of UPD Lite for your application.</a:t>
            </a:r>
          </a:p>
        </p:txBody>
      </p:sp>
      <p:sp>
        <p:nvSpPr>
          <p:cNvPr id="4" name="Slide Number Placeholder 3"/>
          <p:cNvSpPr>
            <a:spLocks noGrp="1"/>
          </p:cNvSpPr>
          <p:nvPr>
            <p:ph type="sldNum" sz="quarter" idx="10"/>
          </p:nvPr>
        </p:nvSpPr>
        <p:spPr/>
        <p:txBody>
          <a:bodyPr/>
          <a:lstStyle/>
          <a:p>
            <a:fld id="{0C0B84F9-F909-4316-8B96-48049E47C0F4}" type="slidenum">
              <a:rPr lang="en-US" smtClean="0"/>
              <a:pPr/>
              <a:t>23</a:t>
            </a:fld>
            <a:endParaRPr lang="en-US"/>
          </a:p>
        </p:txBody>
      </p:sp>
    </p:spTree>
    <p:extLst>
      <p:ext uri="{BB962C8B-B14F-4D97-AF65-F5344CB8AC3E}">
        <p14:creationId xmlns:p14="http://schemas.microsoft.com/office/powerpoint/2010/main" val="4216012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0B84F9-F909-4316-8B96-48049E47C0F4}" type="slidenum">
              <a:rPr lang="en-US" smtClean="0"/>
              <a:pPr/>
              <a:t>24</a:t>
            </a:fld>
            <a:endParaRPr lang="en-US"/>
          </a:p>
        </p:txBody>
      </p:sp>
    </p:spTree>
    <p:extLst>
      <p:ext uri="{BB962C8B-B14F-4D97-AF65-F5344CB8AC3E}">
        <p14:creationId xmlns:p14="http://schemas.microsoft.com/office/powerpoint/2010/main" val="3522277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0B84F9-F909-4316-8B96-48049E47C0F4}" type="slidenum">
              <a:rPr lang="en-US" smtClean="0"/>
              <a:pPr/>
              <a:t>25</a:t>
            </a:fld>
            <a:endParaRPr lang="en-US"/>
          </a:p>
        </p:txBody>
      </p:sp>
    </p:spTree>
    <p:extLst>
      <p:ext uri="{BB962C8B-B14F-4D97-AF65-F5344CB8AC3E}">
        <p14:creationId xmlns:p14="http://schemas.microsoft.com/office/powerpoint/2010/main" val="3816191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0B84F9-F909-4316-8B96-48049E47C0F4}" type="slidenum">
              <a:rPr lang="en-US" smtClean="0"/>
              <a:pPr/>
              <a:t>26</a:t>
            </a:fld>
            <a:endParaRPr lang="en-US"/>
          </a:p>
        </p:txBody>
      </p:sp>
    </p:spTree>
    <p:extLst>
      <p:ext uri="{BB962C8B-B14F-4D97-AF65-F5344CB8AC3E}">
        <p14:creationId xmlns:p14="http://schemas.microsoft.com/office/powerpoint/2010/main" val="3472185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0B84F9-F909-4316-8B96-48049E47C0F4}" type="slidenum">
              <a:rPr lang="en-US" smtClean="0"/>
              <a:pPr/>
              <a:t>27</a:t>
            </a:fld>
            <a:endParaRPr lang="en-US"/>
          </a:p>
        </p:txBody>
      </p:sp>
    </p:spTree>
    <p:extLst>
      <p:ext uri="{BB962C8B-B14F-4D97-AF65-F5344CB8AC3E}">
        <p14:creationId xmlns:p14="http://schemas.microsoft.com/office/powerpoint/2010/main" val="4124814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0B84F9-F909-4316-8B96-48049E47C0F4}" type="slidenum">
              <a:rPr lang="en-US" smtClean="0"/>
              <a:pPr/>
              <a:t>28</a:t>
            </a:fld>
            <a:endParaRPr lang="en-US"/>
          </a:p>
        </p:txBody>
      </p:sp>
    </p:spTree>
    <p:extLst>
      <p:ext uri="{BB962C8B-B14F-4D97-AF65-F5344CB8AC3E}">
        <p14:creationId xmlns:p14="http://schemas.microsoft.com/office/powerpoint/2010/main" val="1881900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0B84F9-F909-4316-8B96-48049E47C0F4}" type="slidenum">
              <a:rPr lang="en-US" smtClean="0"/>
              <a:pPr/>
              <a:t>29</a:t>
            </a:fld>
            <a:endParaRPr lang="en-US"/>
          </a:p>
        </p:txBody>
      </p:sp>
    </p:spTree>
    <p:extLst>
      <p:ext uri="{BB962C8B-B14F-4D97-AF65-F5344CB8AC3E}">
        <p14:creationId xmlns:p14="http://schemas.microsoft.com/office/powerpoint/2010/main" val="546693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normAutofit/>
          </a:bodyPr>
          <a:lstStyle/>
          <a:p>
            <a:pPr defTabSz="951955">
              <a:defRPr/>
            </a:pPr>
            <a:endParaRPr lang="en-US" dirty="0">
              <a:solidFill>
                <a:schemeClr val="bg1"/>
              </a:solidFill>
            </a:endParaRPr>
          </a:p>
        </p:txBody>
      </p:sp>
      <p:sp>
        <p:nvSpPr>
          <p:cNvPr id="4" name="Slide Number Placeholder 3"/>
          <p:cNvSpPr>
            <a:spLocks noGrp="1"/>
          </p:cNvSpPr>
          <p:nvPr>
            <p:ph type="sldNum" sz="quarter" idx="10"/>
          </p:nvPr>
        </p:nvSpPr>
        <p:spPr/>
        <p:txBody>
          <a:bodyPr/>
          <a:lstStyle/>
          <a:p>
            <a:fld id="{0C0B84F9-F909-4316-8B96-48049E47C0F4}" type="slidenum">
              <a:rPr lang="en-US" smtClean="0"/>
              <a:pPr/>
              <a:t>31</a:t>
            </a:fld>
            <a:endParaRPr lang="en-US"/>
          </a:p>
        </p:txBody>
      </p:sp>
    </p:spTree>
    <p:extLst>
      <p:ext uri="{BB962C8B-B14F-4D97-AF65-F5344CB8AC3E}">
        <p14:creationId xmlns:p14="http://schemas.microsoft.com/office/powerpoint/2010/main" val="3043345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05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000" b="1">
                <a:solidFill>
                  <a:schemeClr val="tx2"/>
                </a:solidFill>
                <a:latin typeface="Verdana" pitchFamily="34" charset="0"/>
              </a:defRPr>
            </a:lvl1pPr>
            <a:lvl2pPr marL="742950" indent="-285750" defTabSz="966788">
              <a:defRPr sz="1000" b="1">
                <a:solidFill>
                  <a:schemeClr val="tx2"/>
                </a:solidFill>
                <a:latin typeface="Verdana" pitchFamily="34" charset="0"/>
              </a:defRPr>
            </a:lvl2pPr>
            <a:lvl3pPr marL="1143000" indent="-228600" defTabSz="966788">
              <a:defRPr sz="1000" b="1">
                <a:solidFill>
                  <a:schemeClr val="tx2"/>
                </a:solidFill>
                <a:latin typeface="Verdana" pitchFamily="34" charset="0"/>
              </a:defRPr>
            </a:lvl3pPr>
            <a:lvl4pPr marL="1600200" indent="-228600" defTabSz="966788">
              <a:defRPr sz="1000" b="1">
                <a:solidFill>
                  <a:schemeClr val="tx2"/>
                </a:solidFill>
                <a:latin typeface="Verdana" pitchFamily="34" charset="0"/>
              </a:defRPr>
            </a:lvl4pPr>
            <a:lvl5pPr marL="2057400" indent="-228600" defTabSz="966788">
              <a:defRPr sz="1000" b="1">
                <a:solidFill>
                  <a:schemeClr val="tx2"/>
                </a:solidFill>
                <a:latin typeface="Verdana" pitchFamily="34" charset="0"/>
              </a:defRPr>
            </a:lvl5pPr>
            <a:lvl6pPr marL="2514600" indent="-228600" defTabSz="966788" eaLnBrk="0" fontAlgn="base" hangingPunct="0">
              <a:spcBef>
                <a:spcPct val="0"/>
              </a:spcBef>
              <a:spcAft>
                <a:spcPct val="0"/>
              </a:spcAft>
              <a:defRPr sz="1000" b="1">
                <a:solidFill>
                  <a:schemeClr val="tx2"/>
                </a:solidFill>
                <a:latin typeface="Verdana" pitchFamily="34" charset="0"/>
              </a:defRPr>
            </a:lvl6pPr>
            <a:lvl7pPr marL="2971800" indent="-228600" defTabSz="966788" eaLnBrk="0" fontAlgn="base" hangingPunct="0">
              <a:spcBef>
                <a:spcPct val="0"/>
              </a:spcBef>
              <a:spcAft>
                <a:spcPct val="0"/>
              </a:spcAft>
              <a:defRPr sz="1000" b="1">
                <a:solidFill>
                  <a:schemeClr val="tx2"/>
                </a:solidFill>
                <a:latin typeface="Verdana" pitchFamily="34" charset="0"/>
              </a:defRPr>
            </a:lvl7pPr>
            <a:lvl8pPr marL="3429000" indent="-228600" defTabSz="966788" eaLnBrk="0" fontAlgn="base" hangingPunct="0">
              <a:spcBef>
                <a:spcPct val="0"/>
              </a:spcBef>
              <a:spcAft>
                <a:spcPct val="0"/>
              </a:spcAft>
              <a:defRPr sz="1000" b="1">
                <a:solidFill>
                  <a:schemeClr val="tx2"/>
                </a:solidFill>
                <a:latin typeface="Verdana" pitchFamily="34" charset="0"/>
              </a:defRPr>
            </a:lvl8pPr>
            <a:lvl9pPr marL="3886200" indent="-228600" defTabSz="966788" eaLnBrk="0" fontAlgn="base" hangingPunct="0">
              <a:spcBef>
                <a:spcPct val="0"/>
              </a:spcBef>
              <a:spcAft>
                <a:spcPct val="0"/>
              </a:spcAft>
              <a:defRPr sz="1000" b="1">
                <a:solidFill>
                  <a:schemeClr val="tx2"/>
                </a:solidFill>
                <a:latin typeface="Verdana" pitchFamily="34" charset="0"/>
              </a:defRPr>
            </a:lvl9pPr>
          </a:lstStyle>
          <a:p>
            <a:fld id="{D1777E18-92CE-4405-A848-2917609B3ED5}" type="datetime1">
              <a:rPr lang="en-GB" sz="1300" b="0" smtClean="0">
                <a:solidFill>
                  <a:schemeClr val="tx1"/>
                </a:solidFill>
              </a:rPr>
              <a:pPr/>
              <a:t>08/10/2025</a:t>
            </a:fld>
            <a:endParaRPr lang="fi-FI" sz="1300" b="0">
              <a:solidFill>
                <a:schemeClr val="tx1"/>
              </a:solidFill>
            </a:endParaRPr>
          </a:p>
        </p:txBody>
      </p:sp>
      <p:sp>
        <p:nvSpPr>
          <p:cNvPr id="57347" name="Rectangle 205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000" b="1">
                <a:solidFill>
                  <a:schemeClr val="tx2"/>
                </a:solidFill>
                <a:latin typeface="Verdana" pitchFamily="34" charset="0"/>
              </a:defRPr>
            </a:lvl1pPr>
            <a:lvl2pPr marL="742950" indent="-285750" defTabSz="966788">
              <a:defRPr sz="1000" b="1">
                <a:solidFill>
                  <a:schemeClr val="tx2"/>
                </a:solidFill>
                <a:latin typeface="Verdana" pitchFamily="34" charset="0"/>
              </a:defRPr>
            </a:lvl2pPr>
            <a:lvl3pPr marL="1143000" indent="-228600" defTabSz="966788">
              <a:defRPr sz="1000" b="1">
                <a:solidFill>
                  <a:schemeClr val="tx2"/>
                </a:solidFill>
                <a:latin typeface="Verdana" pitchFamily="34" charset="0"/>
              </a:defRPr>
            </a:lvl3pPr>
            <a:lvl4pPr marL="1600200" indent="-228600" defTabSz="966788">
              <a:defRPr sz="1000" b="1">
                <a:solidFill>
                  <a:schemeClr val="tx2"/>
                </a:solidFill>
                <a:latin typeface="Verdana" pitchFamily="34" charset="0"/>
              </a:defRPr>
            </a:lvl4pPr>
            <a:lvl5pPr marL="2057400" indent="-228600" defTabSz="966788">
              <a:defRPr sz="1000" b="1">
                <a:solidFill>
                  <a:schemeClr val="tx2"/>
                </a:solidFill>
                <a:latin typeface="Verdana" pitchFamily="34" charset="0"/>
              </a:defRPr>
            </a:lvl5pPr>
            <a:lvl6pPr marL="2514600" indent="-228600" defTabSz="966788" eaLnBrk="0" fontAlgn="base" hangingPunct="0">
              <a:spcBef>
                <a:spcPct val="0"/>
              </a:spcBef>
              <a:spcAft>
                <a:spcPct val="0"/>
              </a:spcAft>
              <a:defRPr sz="1000" b="1">
                <a:solidFill>
                  <a:schemeClr val="tx2"/>
                </a:solidFill>
                <a:latin typeface="Verdana" pitchFamily="34" charset="0"/>
              </a:defRPr>
            </a:lvl6pPr>
            <a:lvl7pPr marL="2971800" indent="-228600" defTabSz="966788" eaLnBrk="0" fontAlgn="base" hangingPunct="0">
              <a:spcBef>
                <a:spcPct val="0"/>
              </a:spcBef>
              <a:spcAft>
                <a:spcPct val="0"/>
              </a:spcAft>
              <a:defRPr sz="1000" b="1">
                <a:solidFill>
                  <a:schemeClr val="tx2"/>
                </a:solidFill>
                <a:latin typeface="Verdana" pitchFamily="34" charset="0"/>
              </a:defRPr>
            </a:lvl7pPr>
            <a:lvl8pPr marL="3429000" indent="-228600" defTabSz="966788" eaLnBrk="0" fontAlgn="base" hangingPunct="0">
              <a:spcBef>
                <a:spcPct val="0"/>
              </a:spcBef>
              <a:spcAft>
                <a:spcPct val="0"/>
              </a:spcAft>
              <a:defRPr sz="1000" b="1">
                <a:solidFill>
                  <a:schemeClr val="tx2"/>
                </a:solidFill>
                <a:latin typeface="Verdana" pitchFamily="34" charset="0"/>
              </a:defRPr>
            </a:lvl8pPr>
            <a:lvl9pPr marL="3886200" indent="-228600" defTabSz="966788" eaLnBrk="0" fontAlgn="base" hangingPunct="0">
              <a:spcBef>
                <a:spcPct val="0"/>
              </a:spcBef>
              <a:spcAft>
                <a:spcPct val="0"/>
              </a:spcAft>
              <a:defRPr sz="1000" b="1">
                <a:solidFill>
                  <a:schemeClr val="tx2"/>
                </a:solidFill>
                <a:latin typeface="Verdana" pitchFamily="34" charset="0"/>
              </a:defRPr>
            </a:lvl9pPr>
          </a:lstStyle>
          <a:p>
            <a:fld id="{55F78E39-52A6-4A94-AC83-7B107853B591}" type="slidenum">
              <a:rPr lang="fi-FI" sz="1300" b="0" smtClean="0">
                <a:solidFill>
                  <a:schemeClr val="tx1"/>
                </a:solidFill>
              </a:rPr>
              <a:pPr/>
              <a:t>3</a:t>
            </a:fld>
            <a:endParaRPr lang="fi-FI" sz="1300" b="0">
              <a:solidFill>
                <a:schemeClr val="tx1"/>
              </a:solidFill>
            </a:endParaRPr>
          </a:p>
        </p:txBody>
      </p:sp>
      <p:sp>
        <p:nvSpPr>
          <p:cNvPr id="57348" name="Rectangle 2"/>
          <p:cNvSpPr>
            <a:spLocks noGrp="1" noRot="1" noChangeAspect="1" noChangeArrowheads="1" noTextEdit="1"/>
          </p:cNvSpPr>
          <p:nvPr>
            <p:ph type="sldImg"/>
          </p:nvPr>
        </p:nvSpPr>
        <p:spPr>
          <a:ln/>
        </p:spPr>
      </p:sp>
      <p:sp>
        <p:nvSpPr>
          <p:cNvPr id="57349"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Example of how</a:t>
            </a:r>
            <a:r>
              <a:rPr lang="en-US" baseline="0" dirty="0"/>
              <a:t> many drives are on a ship</a:t>
            </a:r>
            <a:endParaRPr lang="en-US" dirty="0"/>
          </a:p>
        </p:txBody>
      </p:sp>
    </p:spTree>
    <p:extLst>
      <p:ext uri="{BB962C8B-B14F-4D97-AF65-F5344CB8AC3E}">
        <p14:creationId xmlns:p14="http://schemas.microsoft.com/office/powerpoint/2010/main" val="454138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dirty="0"/>
              <a:t>Time is money in the oil industry. The faster the </a:t>
            </a:r>
            <a:r>
              <a:rPr lang="en-US" sz="1200" b="1" dirty="0" err="1"/>
              <a:t>drawworks</a:t>
            </a:r>
            <a:r>
              <a:rPr lang="en-US" sz="1200" b="1" dirty="0"/>
              <a:t> lowers the drill string back into the borehole after adding an extension, the better. The drill string is dropped and then stopped rapidly before hitting the bottom. This rapid deceleration requires drive overvoltage protection, commonly in the form of a Braking Transistor and Resistor. </a:t>
            </a:r>
          </a:p>
          <a:p>
            <a:pPr algn="ctr"/>
            <a:endParaRPr lang="en-US" sz="1200" b="1" dirty="0"/>
          </a:p>
          <a:p>
            <a:pPr algn="ctr"/>
            <a:r>
              <a:rPr lang="en-US" sz="1200" b="1" dirty="0"/>
              <a:t>A Top Drive or Rotary Table spins the drill string. Drill strings can be thousands of feet in length, so it is common for one end of the string to be spinning faster or slower than the other end. Overvoltage protection on the top drive or rotary table is necessary in these cases to control torque on the drill string.</a:t>
            </a:r>
          </a:p>
          <a:p>
            <a:endParaRPr lang="en-US" dirty="0"/>
          </a:p>
        </p:txBody>
      </p:sp>
      <p:sp>
        <p:nvSpPr>
          <p:cNvPr id="4" name="Slide Number Placeholder 3"/>
          <p:cNvSpPr>
            <a:spLocks noGrp="1"/>
          </p:cNvSpPr>
          <p:nvPr>
            <p:ph type="sldNum" sz="quarter" idx="10"/>
          </p:nvPr>
        </p:nvSpPr>
        <p:spPr/>
        <p:txBody>
          <a:bodyPr/>
          <a:lstStyle/>
          <a:p>
            <a:fld id="{0C0B84F9-F909-4316-8B96-48049E47C0F4}" type="slidenum">
              <a:rPr lang="en-US" smtClean="0"/>
              <a:pPr/>
              <a:t>7</a:t>
            </a:fld>
            <a:endParaRPr lang="en-US"/>
          </a:p>
        </p:txBody>
      </p:sp>
    </p:spTree>
    <p:extLst>
      <p:ext uri="{BB962C8B-B14F-4D97-AF65-F5344CB8AC3E}">
        <p14:creationId xmlns:p14="http://schemas.microsoft.com/office/powerpoint/2010/main" val="1442122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Centrifuges on ships are generally used in sludge drying or food processing on fishing vessels.</a:t>
            </a:r>
          </a:p>
          <a:p>
            <a:endParaRPr lang="en-US" dirty="0"/>
          </a:p>
          <a:p>
            <a:r>
              <a:rPr lang="en-US" dirty="0"/>
              <a:t>Removing undesirable liquid such as water from useful liquids such as fuel or hydraulic or lube oil is another common marine application of centrifuges.</a:t>
            </a:r>
          </a:p>
          <a:p>
            <a:endParaRPr lang="en-US" dirty="0"/>
          </a:p>
        </p:txBody>
      </p:sp>
      <p:sp>
        <p:nvSpPr>
          <p:cNvPr id="4" name="Slide Number Placeholder 3"/>
          <p:cNvSpPr>
            <a:spLocks noGrp="1"/>
          </p:cNvSpPr>
          <p:nvPr>
            <p:ph type="sldNum" sz="quarter" idx="10"/>
          </p:nvPr>
        </p:nvSpPr>
        <p:spPr/>
        <p:txBody>
          <a:bodyPr/>
          <a:lstStyle/>
          <a:p>
            <a:fld id="{0C0B84F9-F909-4316-8B96-48049E47C0F4}" type="slidenum">
              <a:rPr lang="en-US" smtClean="0"/>
              <a:pPr/>
              <a:t>11</a:t>
            </a:fld>
            <a:endParaRPr lang="en-US"/>
          </a:p>
        </p:txBody>
      </p:sp>
    </p:spTree>
    <p:extLst>
      <p:ext uri="{BB962C8B-B14F-4D97-AF65-F5344CB8AC3E}">
        <p14:creationId xmlns:p14="http://schemas.microsoft.com/office/powerpoint/2010/main" val="363492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a:noFill/>
          <a:ln/>
        </p:spPr>
        <p:txBody>
          <a:bodyPr/>
          <a:lstStyle/>
          <a:p>
            <a:r>
              <a:rPr lang="en-US" dirty="0" err="1"/>
              <a:t>Bonitron</a:t>
            </a:r>
            <a:r>
              <a:rPr lang="en-US" dirty="0"/>
              <a:t> has 3 series of braking</a:t>
            </a:r>
            <a:r>
              <a:rPr lang="en-US" baseline="0" dirty="0"/>
              <a:t> transistors.  Act as switch that allows overvoltage to flow into resistor to prevent drive faults.</a:t>
            </a:r>
          </a:p>
          <a:p>
            <a:r>
              <a:rPr lang="en-US" baseline="0" dirty="0"/>
              <a:t>Example – AB drive OV fault 810VDC, </a:t>
            </a:r>
            <a:r>
              <a:rPr lang="en-US" baseline="0" dirty="0" err="1"/>
              <a:t>Bonitron</a:t>
            </a:r>
            <a:r>
              <a:rPr lang="en-US" baseline="0" dirty="0"/>
              <a:t> Transistor turns on at 750VDC</a:t>
            </a:r>
          </a:p>
          <a:p>
            <a:pPr lvl="0"/>
            <a:r>
              <a:rPr lang="en-US" dirty="0">
                <a:latin typeface="+mn-lt"/>
              </a:rPr>
              <a:t>M3452 – Heavy Duty Choppers</a:t>
            </a:r>
          </a:p>
          <a:p>
            <a:pPr lvl="1"/>
            <a:r>
              <a:rPr lang="en-US" dirty="0">
                <a:latin typeface="+mn-lt"/>
              </a:rPr>
              <a:t>High duty</a:t>
            </a:r>
          </a:p>
          <a:p>
            <a:pPr lvl="1"/>
            <a:r>
              <a:rPr lang="en-US" dirty="0">
                <a:latin typeface="+mn-lt"/>
              </a:rPr>
              <a:t>75 – 1600 A</a:t>
            </a:r>
          </a:p>
          <a:p>
            <a:pPr lvl="1"/>
            <a:r>
              <a:rPr lang="en-US" dirty="0">
                <a:latin typeface="+mn-lt"/>
              </a:rPr>
              <a:t>230 – 690 VAC</a:t>
            </a:r>
          </a:p>
          <a:p>
            <a:pPr lvl="1"/>
            <a:r>
              <a:rPr lang="en-US" dirty="0">
                <a:latin typeface="+mn-lt"/>
              </a:rPr>
              <a:t>Networking Options</a:t>
            </a:r>
          </a:p>
          <a:p>
            <a:pPr lvl="0"/>
            <a:r>
              <a:rPr lang="en-US" dirty="0">
                <a:latin typeface="+mn-lt"/>
              </a:rPr>
              <a:t>M3575T – Standard Duty Choppers</a:t>
            </a:r>
          </a:p>
          <a:p>
            <a:pPr lvl="1"/>
            <a:r>
              <a:rPr lang="en-US" dirty="0">
                <a:latin typeface="+mn-lt"/>
              </a:rPr>
              <a:t>20% duty</a:t>
            </a:r>
          </a:p>
          <a:p>
            <a:pPr lvl="1"/>
            <a:r>
              <a:rPr lang="en-US" dirty="0">
                <a:latin typeface="+mn-lt"/>
              </a:rPr>
              <a:t>10 – 600 A</a:t>
            </a:r>
          </a:p>
          <a:p>
            <a:pPr lvl="1"/>
            <a:r>
              <a:rPr lang="en-US" dirty="0">
                <a:latin typeface="+mn-lt"/>
              </a:rPr>
              <a:t>230 – 460 VAC</a:t>
            </a:r>
          </a:p>
          <a:p>
            <a:pPr lvl="0"/>
            <a:r>
              <a:rPr lang="en-US" dirty="0">
                <a:latin typeface="+mn-lt"/>
              </a:rPr>
              <a:t>M3675T Braking Transistor</a:t>
            </a:r>
          </a:p>
          <a:p>
            <a:pPr lvl="1"/>
            <a:r>
              <a:rPr lang="en-US" dirty="0">
                <a:latin typeface="+mn-lt"/>
              </a:rPr>
              <a:t>Up to 10A</a:t>
            </a:r>
          </a:p>
          <a:p>
            <a:pPr lvl="1"/>
            <a:r>
              <a:rPr lang="en-US" dirty="0">
                <a:latin typeface="+mn-lt"/>
              </a:rPr>
              <a:t>115 – 480VAC</a:t>
            </a:r>
          </a:p>
          <a:p>
            <a:endParaRPr lang="en-US" dirty="0"/>
          </a:p>
        </p:txBody>
      </p:sp>
      <p:sp>
        <p:nvSpPr>
          <p:cNvPr id="117763" name="Date Placeholder 3"/>
          <p:cNvSpPr>
            <a:spLocks noGrp="1"/>
          </p:cNvSpPr>
          <p:nvPr>
            <p:ph type="dt" sz="quarter" idx="1"/>
          </p:nvPr>
        </p:nvSpPr>
        <p:spPr>
          <a:noFill/>
        </p:spPr>
        <p:txBody>
          <a:bodyPr/>
          <a:lstStyle/>
          <a:p>
            <a:fld id="{BB36F6EE-AE5C-4389-8964-E9208F176405}" type="datetime1">
              <a:rPr lang="en-US" smtClean="0"/>
              <a:pPr/>
              <a:t>10/8/2025</a:t>
            </a:fld>
            <a:endParaRPr lang="en-US"/>
          </a:p>
        </p:txBody>
      </p:sp>
      <p:sp>
        <p:nvSpPr>
          <p:cNvPr id="117764" name="Slide Number Placeholder 4"/>
          <p:cNvSpPr>
            <a:spLocks noGrp="1"/>
          </p:cNvSpPr>
          <p:nvPr>
            <p:ph type="sldNum" sz="quarter" idx="5"/>
          </p:nvPr>
        </p:nvSpPr>
        <p:spPr>
          <a:noFill/>
        </p:spPr>
        <p:txBody>
          <a:bodyPr/>
          <a:lstStyle/>
          <a:p>
            <a:fld id="{4A239583-4636-4E5A-AA53-69E9931664B3}" type="slidenum">
              <a:rPr lang="en-US" smtClean="0"/>
              <a:pPr/>
              <a:t>17</a:t>
            </a:fld>
            <a:endParaRPr lang="en-US"/>
          </a:p>
        </p:txBody>
      </p:sp>
    </p:spTree>
    <p:extLst>
      <p:ext uri="{BB962C8B-B14F-4D97-AF65-F5344CB8AC3E}">
        <p14:creationId xmlns:p14="http://schemas.microsoft.com/office/powerpoint/2010/main" val="3329397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a:noFill/>
          <a:ln/>
        </p:spPr>
        <p:txBody>
          <a:bodyPr/>
          <a:lstStyle/>
          <a:p>
            <a:pPr lvl="0"/>
            <a:r>
              <a:rPr lang="en-US" dirty="0">
                <a:latin typeface="+mn-lt"/>
              </a:rPr>
              <a:t>M3575R</a:t>
            </a:r>
          </a:p>
          <a:p>
            <a:pPr lvl="1"/>
            <a:r>
              <a:rPr lang="en-US" dirty="0">
                <a:latin typeface="+mn-lt"/>
              </a:rPr>
              <a:t>Up to 33A</a:t>
            </a:r>
          </a:p>
          <a:p>
            <a:pPr lvl="1"/>
            <a:r>
              <a:rPr lang="en-US" dirty="0">
                <a:latin typeface="+mn-lt"/>
              </a:rPr>
              <a:t>6 or 20% Duty</a:t>
            </a:r>
          </a:p>
          <a:p>
            <a:pPr lvl="0"/>
            <a:r>
              <a:rPr lang="en-US" dirty="0">
                <a:latin typeface="+mn-lt"/>
              </a:rPr>
              <a:t>M3775R</a:t>
            </a:r>
          </a:p>
          <a:p>
            <a:pPr lvl="1"/>
            <a:r>
              <a:rPr lang="en-US" dirty="0">
                <a:latin typeface="+mn-lt"/>
              </a:rPr>
              <a:t>Up to 1600+ Amps</a:t>
            </a:r>
          </a:p>
          <a:p>
            <a:pPr lvl="1"/>
            <a:r>
              <a:rPr lang="en-US" dirty="0">
                <a:latin typeface="+mn-lt"/>
              </a:rPr>
              <a:t>10, 50, and 100% Duty</a:t>
            </a:r>
          </a:p>
          <a:p>
            <a:pPr lvl="1"/>
            <a:r>
              <a:rPr lang="en-US" dirty="0">
                <a:latin typeface="+mn-lt"/>
              </a:rPr>
              <a:t>Convection or Fan Cooled</a:t>
            </a:r>
          </a:p>
          <a:p>
            <a:pPr lvl="0"/>
            <a:r>
              <a:rPr lang="en-US" dirty="0">
                <a:latin typeface="+mn-lt"/>
              </a:rPr>
              <a:t>Custom Available</a:t>
            </a:r>
          </a:p>
          <a:p>
            <a:pPr lvl="0"/>
            <a:r>
              <a:rPr lang="en-US" dirty="0">
                <a:latin typeface="+mn-lt"/>
              </a:rPr>
              <a:t>	</a:t>
            </a:r>
            <a:r>
              <a:rPr lang="en-US" dirty="0"/>
              <a:t>Convection or fan cooled</a:t>
            </a:r>
          </a:p>
          <a:p>
            <a:pPr lvl="0"/>
            <a:r>
              <a:rPr lang="en-US" dirty="0"/>
              <a:t>	NEMA-3R</a:t>
            </a:r>
          </a:p>
          <a:p>
            <a:pPr lvl="0"/>
            <a:r>
              <a:rPr lang="en-US" dirty="0"/>
              <a:t>	Stainless steel</a:t>
            </a:r>
          </a:p>
          <a:p>
            <a:pPr lvl="0"/>
            <a:r>
              <a:rPr lang="en-US" dirty="0"/>
              <a:t>	Multiple elements in one enclosure for multiple drives or choppers</a:t>
            </a:r>
          </a:p>
          <a:p>
            <a:pPr lvl="0"/>
            <a:endParaRPr lang="en-US" dirty="0">
              <a:latin typeface="+mn-lt"/>
            </a:endParaRPr>
          </a:p>
        </p:txBody>
      </p:sp>
      <p:sp>
        <p:nvSpPr>
          <p:cNvPr id="117763" name="Date Placeholder 3"/>
          <p:cNvSpPr>
            <a:spLocks noGrp="1"/>
          </p:cNvSpPr>
          <p:nvPr>
            <p:ph type="dt" sz="quarter" idx="1"/>
          </p:nvPr>
        </p:nvSpPr>
        <p:spPr>
          <a:noFill/>
        </p:spPr>
        <p:txBody>
          <a:bodyPr/>
          <a:lstStyle/>
          <a:p>
            <a:fld id="{BB36F6EE-AE5C-4389-8964-E9208F176405}" type="datetime1">
              <a:rPr lang="en-US" smtClean="0"/>
              <a:pPr/>
              <a:t>10/8/2025</a:t>
            </a:fld>
            <a:endParaRPr lang="en-US"/>
          </a:p>
        </p:txBody>
      </p:sp>
      <p:sp>
        <p:nvSpPr>
          <p:cNvPr id="117764" name="Slide Number Placeholder 4"/>
          <p:cNvSpPr>
            <a:spLocks noGrp="1"/>
          </p:cNvSpPr>
          <p:nvPr>
            <p:ph type="sldNum" sz="quarter" idx="5"/>
          </p:nvPr>
        </p:nvSpPr>
        <p:spPr>
          <a:noFill/>
        </p:spPr>
        <p:txBody>
          <a:bodyPr/>
          <a:lstStyle/>
          <a:p>
            <a:fld id="{4A239583-4636-4E5A-AA53-69E9931664B3}" type="slidenum">
              <a:rPr lang="en-US" smtClean="0"/>
              <a:pPr/>
              <a:t>18</a:t>
            </a:fld>
            <a:endParaRPr lang="en-US"/>
          </a:p>
        </p:txBody>
      </p:sp>
    </p:spTree>
    <p:extLst>
      <p:ext uri="{BB962C8B-B14F-4D97-AF65-F5344CB8AC3E}">
        <p14:creationId xmlns:p14="http://schemas.microsoft.com/office/powerpoint/2010/main" val="2298321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Date Placeholder 2"/>
          <p:cNvSpPr>
            <a:spLocks noGrp="1"/>
          </p:cNvSpPr>
          <p:nvPr>
            <p:ph type="dt" sz="quarter" idx="1"/>
          </p:nvPr>
        </p:nvSpPr>
        <p:spPr>
          <a:noFill/>
        </p:spPr>
        <p:txBody>
          <a:bodyPr/>
          <a:lstStyle/>
          <a:p>
            <a:fld id="{38F84B2D-AE31-4EBF-BDE8-54AE1AC07A4F}" type="datetime1">
              <a:rPr lang="en-US" smtClean="0"/>
              <a:pPr/>
              <a:t>10/8/2025</a:t>
            </a:fld>
            <a:endParaRPr lang="en-US"/>
          </a:p>
        </p:txBody>
      </p:sp>
      <p:sp>
        <p:nvSpPr>
          <p:cNvPr id="142338" name="Rectangle 7"/>
          <p:cNvSpPr txBox="1">
            <a:spLocks noGrp="1" noChangeArrowheads="1"/>
          </p:cNvSpPr>
          <p:nvPr/>
        </p:nvSpPr>
        <p:spPr bwMode="auto">
          <a:xfrm>
            <a:off x="3884028" y="8829675"/>
            <a:ext cx="2972421" cy="465139"/>
          </a:xfrm>
          <a:prstGeom prst="rect">
            <a:avLst/>
          </a:prstGeom>
          <a:noFill/>
          <a:ln w="9525">
            <a:noFill/>
            <a:miter lim="800000"/>
            <a:headEnd/>
            <a:tailEnd/>
          </a:ln>
        </p:spPr>
        <p:txBody>
          <a:bodyPr lIns="91818" tIns="45908" rIns="91818" bIns="45908" anchor="b"/>
          <a:lstStyle/>
          <a:p>
            <a:pPr algn="r" defTabSz="935038"/>
            <a:fld id="{0B9AA29D-9EF9-4BD6-B212-281871F4DEFE}" type="slidenum">
              <a:rPr lang="en-US" sz="1200">
                <a:latin typeface="Calibri" pitchFamily="34" charset="0"/>
              </a:rPr>
              <a:pPr algn="r" defTabSz="935038"/>
              <a:t>19</a:t>
            </a:fld>
            <a:endParaRPr lang="en-US" sz="1200">
              <a:latin typeface="Calibri" pitchFamily="34" charset="0"/>
            </a:endParaRPr>
          </a:p>
        </p:txBody>
      </p:sp>
      <p:sp>
        <p:nvSpPr>
          <p:cNvPr id="142339" name="Rectangle 2"/>
          <p:cNvSpPr>
            <a:spLocks noGrp="1" noRot="1" noChangeAspect="1" noChangeArrowheads="1" noTextEdit="1"/>
          </p:cNvSpPr>
          <p:nvPr>
            <p:ph type="sldImg"/>
          </p:nvPr>
        </p:nvSpPr>
        <p:spPr bwMode="auto">
          <a:xfrm>
            <a:off x="346075" y="703263"/>
            <a:ext cx="6170613" cy="3471862"/>
          </a:xfrm>
          <a:noFill/>
          <a:ln>
            <a:solidFill>
              <a:srgbClr val="000000"/>
            </a:solidFill>
            <a:miter lim="800000"/>
            <a:headEnd/>
            <a:tailEnd/>
          </a:ln>
        </p:spPr>
      </p:sp>
      <p:sp>
        <p:nvSpPr>
          <p:cNvPr id="142340" name="Rectangle 3"/>
          <p:cNvSpPr>
            <a:spLocks noGrp="1" noChangeArrowheads="1"/>
          </p:cNvSpPr>
          <p:nvPr>
            <p:ph type="body" idx="1"/>
          </p:nvPr>
        </p:nvSpPr>
        <p:spPr>
          <a:xfrm>
            <a:off x="914711" y="4416427"/>
            <a:ext cx="5030131" cy="4183063"/>
          </a:xfrm>
          <a:noFill/>
          <a:ln/>
        </p:spPr>
        <p:txBody>
          <a:bodyPr/>
          <a:lstStyle/>
          <a:p>
            <a:pPr eaLnBrk="1" hangingPunct="1">
              <a:spcBef>
                <a:spcPct val="0"/>
              </a:spcBef>
            </a:pPr>
            <a:r>
              <a:rPr lang="en-US" sz="1000" dirty="0">
                <a:latin typeface="Arial" charset="0"/>
                <a:cs typeface="Arial" charset="0"/>
              </a:rPr>
              <a:t>The </a:t>
            </a:r>
            <a:r>
              <a:rPr lang="en-US" sz="1000" dirty="0" err="1">
                <a:latin typeface="Arial" charset="0"/>
                <a:cs typeface="Arial" charset="0"/>
              </a:rPr>
              <a:t>Bonitron</a:t>
            </a:r>
            <a:r>
              <a:rPr lang="en-US" sz="1000">
                <a:latin typeface="Arial" charset="0"/>
                <a:cs typeface="Arial" charset="0"/>
              </a:rPr>
              <a:t> Line </a:t>
            </a:r>
            <a:r>
              <a:rPr lang="en-US" sz="1000" dirty="0" err="1">
                <a:latin typeface="Arial" charset="0"/>
                <a:cs typeface="Arial" charset="0"/>
              </a:rPr>
              <a:t>Regen</a:t>
            </a:r>
            <a:r>
              <a:rPr lang="en-US" sz="1000" dirty="0">
                <a:latin typeface="Arial" charset="0"/>
                <a:cs typeface="Arial" charset="0"/>
              </a:rPr>
              <a:t> takes the place of a braking transistor</a:t>
            </a:r>
            <a:r>
              <a:rPr lang="en-US" sz="1000" baseline="0" dirty="0">
                <a:latin typeface="Arial" charset="0"/>
                <a:cs typeface="Arial" charset="0"/>
              </a:rPr>
              <a:t> and resistor.  Instead of dumping excess energy into a resistor, the </a:t>
            </a:r>
            <a:r>
              <a:rPr lang="en-US" sz="1000" baseline="0" dirty="0" err="1">
                <a:latin typeface="Arial" charset="0"/>
                <a:cs typeface="Arial" charset="0"/>
              </a:rPr>
              <a:t>Bonitron</a:t>
            </a:r>
            <a:r>
              <a:rPr lang="en-US" sz="1000" baseline="0" dirty="0">
                <a:latin typeface="Arial" charset="0"/>
                <a:cs typeface="Arial" charset="0"/>
              </a:rPr>
              <a:t> Line </a:t>
            </a:r>
            <a:r>
              <a:rPr lang="en-US" sz="1000" baseline="0" dirty="0" err="1">
                <a:latin typeface="Arial" charset="0"/>
                <a:cs typeface="Arial" charset="0"/>
              </a:rPr>
              <a:t>Regen</a:t>
            </a:r>
            <a:r>
              <a:rPr lang="en-US" sz="1000" baseline="0" dirty="0">
                <a:latin typeface="Arial" charset="0"/>
                <a:cs typeface="Arial" charset="0"/>
              </a:rPr>
              <a:t> returns that energy back to the AC line.  This reduces room cooling requirements and has a smaller footprint.</a:t>
            </a:r>
            <a:endParaRPr lang="en-US" sz="1000" dirty="0">
              <a:latin typeface="Arial" charset="0"/>
              <a:cs typeface="Arial" charset="0"/>
            </a:endParaRPr>
          </a:p>
        </p:txBody>
      </p:sp>
    </p:spTree>
    <p:extLst>
      <p:ext uri="{BB962C8B-B14F-4D97-AF65-F5344CB8AC3E}">
        <p14:creationId xmlns:p14="http://schemas.microsoft.com/office/powerpoint/2010/main" val="943573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0" dirty="0" err="1"/>
              <a:t>Bonitron</a:t>
            </a:r>
            <a:r>
              <a:rPr lang="en-US" b="0" baseline="0" dirty="0"/>
              <a:t> offers 3 methods to protect drives from Overvoltage faults:</a:t>
            </a:r>
          </a:p>
          <a:p>
            <a:r>
              <a:rPr lang="en-US" b="0" baseline="0" dirty="0"/>
              <a:t>Transistor and Resistor</a:t>
            </a:r>
          </a:p>
          <a:p>
            <a:r>
              <a:rPr lang="en-US" b="0" baseline="0" dirty="0"/>
              <a:t>Line </a:t>
            </a:r>
            <a:r>
              <a:rPr lang="en-US" b="0" baseline="0" dirty="0" err="1"/>
              <a:t>Regen</a:t>
            </a:r>
            <a:endParaRPr lang="en-US" b="0" baseline="0" dirty="0"/>
          </a:p>
          <a:p>
            <a:r>
              <a:rPr lang="en-US" b="0" baseline="0" dirty="0"/>
              <a:t>Or Both</a:t>
            </a:r>
          </a:p>
          <a:p>
            <a:endParaRPr lang="en-US" b="0" baseline="0" dirty="0"/>
          </a:p>
          <a:p>
            <a:r>
              <a:rPr lang="en-US" b="1" dirty="0"/>
              <a:t>Transistor/Resistor (Dynamic Braking)</a:t>
            </a:r>
            <a:endParaRPr lang="en-US" dirty="0"/>
          </a:p>
          <a:p>
            <a:r>
              <a:rPr lang="en-US" dirty="0"/>
              <a:t>The dynamic brake method typically has a lower up front cost, but heat generated by resistors can increase cost two way. If the resistors are indoors, added cooling capacity may be required for the room. Large resistor banks may be kept outside, far from the drive, but this results in more wiring and conduit cost. Resistors also need time to cool down after a braking cycle. </a:t>
            </a:r>
            <a:r>
              <a:rPr lang="en-US" dirty="0" err="1"/>
              <a:t>Regen</a:t>
            </a:r>
            <a:r>
              <a:rPr lang="en-US" dirty="0"/>
              <a:t> units are rated for continuous use and so are typically a better choice for high duty applications such as cranes and hoists where utility power is used.</a:t>
            </a:r>
          </a:p>
          <a:p>
            <a:endParaRPr lang="en-US" dirty="0"/>
          </a:p>
          <a:p>
            <a:r>
              <a:rPr lang="en-US" b="1" dirty="0"/>
              <a:t>Line Regeneration</a:t>
            </a:r>
            <a:r>
              <a:rPr lang="en-US" dirty="0"/>
              <a:t> </a:t>
            </a:r>
          </a:p>
          <a:p>
            <a:r>
              <a:rPr lang="en-US" dirty="0"/>
              <a:t>Line </a:t>
            </a:r>
            <a:r>
              <a:rPr lang="en-US" dirty="0" err="1"/>
              <a:t>regen</a:t>
            </a:r>
            <a:r>
              <a:rPr lang="en-US" dirty="0"/>
              <a:t> solutions have many advantages. First, because the unit does not generate high levels of heat (99% efficient), it can be integrated into the drive cabinet. Second, the unit can run continuously without the need of a cool down period. Third, the lack of heat generation allows its use in environments where there might be flammable materials such as feathers, dust, or wood. The </a:t>
            </a:r>
            <a:r>
              <a:rPr lang="en-US" dirty="0" err="1"/>
              <a:t>regen</a:t>
            </a:r>
            <a:r>
              <a:rPr lang="en-US" dirty="0"/>
              <a:t> also boost energy efficiency as it puts electricity back into the AC line where it can be used by other equipment, considerably reducing the demand from the utility.</a:t>
            </a:r>
          </a:p>
          <a:p>
            <a:endParaRPr lang="en-US" dirty="0"/>
          </a:p>
          <a:p>
            <a:r>
              <a:rPr lang="en-US" b="1" dirty="0"/>
              <a:t>Both </a:t>
            </a:r>
            <a:endParaRPr lang="en-US" dirty="0"/>
          </a:p>
          <a:p>
            <a:r>
              <a:rPr lang="en-US" dirty="0"/>
              <a:t>A </a:t>
            </a:r>
            <a:r>
              <a:rPr lang="en-US" dirty="0" err="1"/>
              <a:t>regen</a:t>
            </a:r>
            <a:r>
              <a:rPr lang="en-US" dirty="0"/>
              <a:t> is most effective for frequent or continuous braking up to 450A, while a transistor/resistor is more suited to higher peak loads for shorter durations. If necessary, transistor/resistor and </a:t>
            </a:r>
            <a:r>
              <a:rPr lang="en-US" dirty="0" err="1"/>
              <a:t>regen</a:t>
            </a:r>
            <a:r>
              <a:rPr lang="en-US" dirty="0"/>
              <a:t> units can be used together for a more efficient solution, where the </a:t>
            </a:r>
            <a:r>
              <a:rPr lang="en-US" dirty="0" err="1"/>
              <a:t>regen</a:t>
            </a:r>
            <a:r>
              <a:rPr lang="en-US" dirty="0"/>
              <a:t> handles continuous braking needs and the dynamic brake activates when the </a:t>
            </a:r>
            <a:r>
              <a:rPr lang="en-US" dirty="0" err="1"/>
              <a:t>regens's</a:t>
            </a:r>
            <a:r>
              <a:rPr lang="en-US" dirty="0"/>
              <a:t> capacity is surpassed.</a:t>
            </a:r>
          </a:p>
          <a:p>
            <a:endParaRPr lang="en-US" dirty="0"/>
          </a:p>
        </p:txBody>
      </p:sp>
      <p:sp>
        <p:nvSpPr>
          <p:cNvPr id="4" name="Slide Number Placeholder 3"/>
          <p:cNvSpPr>
            <a:spLocks noGrp="1"/>
          </p:cNvSpPr>
          <p:nvPr>
            <p:ph type="sldNum" sz="quarter" idx="10"/>
          </p:nvPr>
        </p:nvSpPr>
        <p:spPr/>
        <p:txBody>
          <a:bodyPr/>
          <a:lstStyle/>
          <a:p>
            <a:fld id="{0C0B84F9-F909-4316-8B96-48049E47C0F4}" type="slidenum">
              <a:rPr lang="en-US" smtClean="0"/>
              <a:pPr/>
              <a:t>20</a:t>
            </a:fld>
            <a:endParaRPr lang="en-US"/>
          </a:p>
        </p:txBody>
      </p:sp>
    </p:spTree>
    <p:extLst>
      <p:ext uri="{BB962C8B-B14F-4D97-AF65-F5344CB8AC3E}">
        <p14:creationId xmlns:p14="http://schemas.microsoft.com/office/powerpoint/2010/main" val="1021872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a:t>Common Bus Power Supply</a:t>
            </a:r>
            <a:br>
              <a:rPr lang="en-US" sz="1000" dirty="0"/>
            </a:br>
            <a:endParaRPr lang="en-US" sz="1000" dirty="0"/>
          </a:p>
          <a:p>
            <a:r>
              <a:rPr lang="en-US" sz="1000" dirty="0"/>
              <a:t>Using a common bus power supply reduces the amount of wiring and components in a system, resulting in a reduction of maintenance and footprint of the system. In a system with multiple motors, some motors may be regenerating while others are motoring. The common bus allows the regenerating drives to share power with the motoring drives, thus reducing the amount of power needed from the grid. If the drives are creating a net surplus of energy, a single line </a:t>
            </a:r>
            <a:r>
              <a:rPr lang="en-US" sz="1000" dirty="0" err="1"/>
              <a:t>regen</a:t>
            </a:r>
            <a:r>
              <a:rPr lang="en-US" sz="1000" dirty="0"/>
              <a:t> or braking unit can be installed to dissipate the excess energy. </a:t>
            </a:r>
          </a:p>
        </p:txBody>
      </p:sp>
      <p:sp>
        <p:nvSpPr>
          <p:cNvPr id="4" name="Slide Number Placeholder 3"/>
          <p:cNvSpPr>
            <a:spLocks noGrp="1"/>
          </p:cNvSpPr>
          <p:nvPr>
            <p:ph type="sldNum" sz="quarter" idx="10"/>
          </p:nvPr>
        </p:nvSpPr>
        <p:spPr/>
        <p:txBody>
          <a:bodyPr/>
          <a:lstStyle/>
          <a:p>
            <a:fld id="{0C0B84F9-F909-4316-8B96-48049E47C0F4}" type="slidenum">
              <a:rPr lang="en-US" smtClean="0"/>
              <a:pPr/>
              <a:t>21</a:t>
            </a:fld>
            <a:endParaRPr lang="en-US"/>
          </a:p>
        </p:txBody>
      </p:sp>
    </p:spTree>
    <p:extLst>
      <p:ext uri="{BB962C8B-B14F-4D97-AF65-F5344CB8AC3E}">
        <p14:creationId xmlns:p14="http://schemas.microsoft.com/office/powerpoint/2010/main" val="2543529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1"/>
            <a:ext cx="6248400" cy="66674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79E4DD1-D7CD-4F66-A27F-D42BDBD36065}" type="datetime1">
              <a:rPr lang="en-US" smtClean="0"/>
              <a:pPr/>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F9265-753A-4102-AD2A-ECBD63CB3D4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05A52C-E262-4191-9628-C79DC95F1CAD}" type="datetime1">
              <a:rPr lang="en-US" smtClean="0"/>
              <a:pPr/>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F9265-753A-4102-AD2A-ECBD63CB3D4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08C92C-306C-48E3-9558-6D3A443819A7}" type="datetime1">
              <a:rPr lang="en-US" smtClean="0"/>
              <a:pPr/>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F9265-753A-4102-AD2A-ECBD63CB3D4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95600" y="-9857"/>
            <a:ext cx="6248400" cy="676607"/>
          </a:xfrm>
        </p:spPr>
        <p:txBody>
          <a:bodyPr/>
          <a:lstStyle/>
          <a:p>
            <a:r>
              <a:rPr lang="en-US"/>
              <a:t>Click to edit Master title style</a:t>
            </a:r>
          </a:p>
        </p:txBody>
      </p:sp>
      <p:sp>
        <p:nvSpPr>
          <p:cNvPr id="3" name="Text Placeholder 2"/>
          <p:cNvSpPr>
            <a:spLocks noGrp="1"/>
          </p:cNvSpPr>
          <p:nvPr>
            <p:ph type="body" sz="half" idx="1"/>
          </p:nvPr>
        </p:nvSpPr>
        <p:spPr>
          <a:xfrm>
            <a:off x="466725" y="1240631"/>
            <a:ext cx="4038600" cy="32170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7725" y="1240631"/>
            <a:ext cx="4038600" cy="32170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34A88E66-38A9-4CBD-80FF-4D313185C29A}" type="datetime1">
              <a:rPr lang="en-GB"/>
              <a:pPr>
                <a:defRPr/>
              </a:pPr>
              <a:t>08/10/2025</a:t>
            </a:fld>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BFDADB62-550C-4EA2-96B7-D9566054BD6D}" type="slidenum">
              <a:rPr lang="en-US"/>
              <a:pPr>
                <a:defRPr/>
              </a:pPr>
              <a:t>‹#›</a:t>
            </a:fld>
            <a:endParaRPr lang="en-US"/>
          </a:p>
        </p:txBody>
      </p:sp>
      <p:sp>
        <p:nvSpPr>
          <p:cNvPr id="7" name="Rectangle 9"/>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44898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p:spPr>
        <p:txBody>
          <a:bodyPr/>
          <a:lstStyle/>
          <a:p>
            <a:r>
              <a:rPr lang="en-US"/>
              <a:t>Click to edit Master title style</a:t>
            </a:r>
          </a:p>
        </p:txBody>
      </p:sp>
      <p:sp>
        <p:nvSpPr>
          <p:cNvPr id="3" name="ClipArt Placeholder 2"/>
          <p:cNvSpPr>
            <a:spLocks noGrp="1"/>
          </p:cNvSpPr>
          <p:nvPr>
            <p:ph type="clipArt" sz="half" idx="1"/>
          </p:nvPr>
        </p:nvSpPr>
        <p:spPr>
          <a:xfrm>
            <a:off x="685800" y="1485900"/>
            <a:ext cx="3810000" cy="3086100"/>
          </a:xfrm>
        </p:spPr>
        <p:txBody>
          <a:bodyPr/>
          <a:lstStyle/>
          <a:p>
            <a:pPr lvl="0"/>
            <a:r>
              <a:rPr lang="en-US" noProof="0"/>
              <a:t>Click icon to add clip art</a:t>
            </a:r>
          </a:p>
        </p:txBody>
      </p:sp>
      <p:sp>
        <p:nvSpPr>
          <p:cNvPr id="4" name="Text Placeholder 3"/>
          <p:cNvSpPr>
            <a:spLocks noGrp="1"/>
          </p:cNvSpPr>
          <p:nvPr>
            <p:ph type="body" sz="half" idx="2"/>
          </p:nvPr>
        </p:nvSpPr>
        <p:spPr>
          <a:xfrm>
            <a:off x="4648200" y="1485900"/>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fld id="{8E0D549A-4BC5-4620-B6CB-3AAB6709B9CC}" type="datetime1">
              <a:rPr lang="en-US" smtClean="0"/>
              <a:pPr>
                <a:defRPr/>
              </a:pPr>
              <a:t>10/8/2025</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DDAF770-71F0-45CA-9C71-775A2F6E018E}" type="slidenum">
              <a:rPr lang="en-US"/>
              <a:pPr>
                <a:defRPr/>
              </a:pPr>
              <a:t>‹#›</a:t>
            </a:fld>
            <a:endParaRPr lang="en-US"/>
          </a:p>
        </p:txBody>
      </p:sp>
    </p:spTree>
    <p:extLst>
      <p:ext uri="{BB962C8B-B14F-4D97-AF65-F5344CB8AC3E}">
        <p14:creationId xmlns:p14="http://schemas.microsoft.com/office/powerpoint/2010/main" val="1864471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948A73-E24E-4F08-8726-23E55E3F55C6}" type="datetime1">
              <a:rPr lang="en-US" smtClean="0"/>
              <a:pPr/>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F9265-753A-4102-AD2A-ECBD63CB3D4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699CA7-00CC-4D44-888C-5EEC14202BB0}" type="datetime1">
              <a:rPr lang="en-US" smtClean="0"/>
              <a:pPr/>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F9265-753A-4102-AD2A-ECBD63CB3D4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4"/>
            <a:ext cx="4038600" cy="36528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4"/>
            <a:ext cx="4038600" cy="36528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0528901-285D-422B-BDB3-352939A98F76}" type="datetime1">
              <a:rPr lang="en-US" smtClean="0"/>
              <a:pPr/>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CF9265-753A-4102-AD2A-ECBD63CB3D4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6248400" cy="66675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DB96EB-9ECF-4070-8E79-1ECD2CF5D633}" type="datetime1">
              <a:rPr lang="en-US" smtClean="0"/>
              <a:pPr/>
              <a:t>10/8/2025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CF9265-753A-4102-AD2A-ECBD63CB3D4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CB5F36-962C-4BDA-AB57-4879CA410B8C}" type="datetime1">
              <a:rPr lang="en-US" smtClean="0"/>
              <a:pPr/>
              <a:t>10/8/2025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CF9265-753A-4102-AD2A-ECBD63CB3D4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A8305F-6155-4DD2-8DBB-D875B0986E21}" type="datetime1">
              <a:rPr lang="en-US" smtClean="0"/>
              <a:pPr/>
              <a:t>10/8/2025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CF9265-753A-4102-AD2A-ECBD63CB3D4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95601" y="7531"/>
            <a:ext cx="6248400" cy="638979"/>
          </a:xfrm>
        </p:spPr>
        <p:txBody>
          <a:bodyPr anchor="ctr">
            <a:noAutofit/>
          </a:bodyPr>
          <a:lstStyle>
            <a:lvl1pPr algn="ctr">
              <a:defRPr sz="3600" b="0"/>
            </a:lvl1pPr>
          </a:lstStyle>
          <a:p>
            <a:r>
              <a:rPr lang="en-US" dirty="0"/>
              <a:t>Click to edit Master title style</a:t>
            </a:r>
          </a:p>
        </p:txBody>
      </p:sp>
      <p:sp>
        <p:nvSpPr>
          <p:cNvPr id="3" name="Content Placeholder 2"/>
          <p:cNvSpPr>
            <a:spLocks noGrp="1"/>
          </p:cNvSpPr>
          <p:nvPr>
            <p:ph idx="1"/>
          </p:nvPr>
        </p:nvSpPr>
        <p:spPr>
          <a:xfrm>
            <a:off x="3575050" y="819150"/>
            <a:ext cx="5111750" cy="377547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700EC4-8B09-4FA1-BE2B-9496932BBFAD}" type="datetime1">
              <a:rPr lang="en-US" smtClean="0"/>
              <a:pPr/>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CF9265-753A-4102-AD2A-ECBD63CB3D4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773EB2-2996-43BD-A195-93B62C19AA5C}" type="datetime1">
              <a:rPr lang="en-US" smtClean="0"/>
              <a:pPr/>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CF9265-753A-4102-AD2A-ECBD63CB3D4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3"/>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l="63693"/>
          <a:stretch/>
        </p:blipFill>
        <p:spPr bwMode="auto">
          <a:xfrm>
            <a:off x="2895600" y="0"/>
            <a:ext cx="6265223"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laceholder 1"/>
          <p:cNvSpPr>
            <a:spLocks noGrp="1"/>
          </p:cNvSpPr>
          <p:nvPr userDrawn="1">
            <p:ph type="title"/>
          </p:nvPr>
        </p:nvSpPr>
        <p:spPr>
          <a:xfrm>
            <a:off x="2895600" y="0"/>
            <a:ext cx="6248400" cy="685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userDrawn="1">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userDrawn="1">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91DB25E-2462-4257-B0DB-71C02965AF1B}" type="datetime1">
              <a:rPr lang="en-US" smtClean="0"/>
              <a:pPr/>
              <a:t>10/8/2025</a:t>
            </a:fld>
            <a:endParaRPr lang="en-US"/>
          </a:p>
        </p:txBody>
      </p:sp>
      <p:sp>
        <p:nvSpPr>
          <p:cNvPr id="5" name="Footer Placeholder 4"/>
          <p:cNvSpPr>
            <a:spLocks noGrp="1"/>
          </p:cNvSpPr>
          <p:nvPr userDrawn="1">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userDrawn="1">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DCF9265-753A-4102-AD2A-ECBD63CB3D46}" type="slidenum">
              <a:rPr lang="en-US" smtClean="0"/>
              <a:pPr/>
              <a:t>‹#›</a:t>
            </a:fld>
            <a:endParaRPr lang="en-US"/>
          </a:p>
        </p:txBody>
      </p:sp>
      <p:pic>
        <p:nvPicPr>
          <p:cNvPr id="10" name="Picture 5" descr="Z:\GRAPHICS\LOGOs\Bonitron_Logo-Wide.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52400" y="-95250"/>
            <a:ext cx="2514600" cy="8382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hf hdr="0" ftr="0" dt="0"/>
  <p:txStyles>
    <p:titleStyle>
      <a:lvl1pPr algn="ctr" defTabSz="914400" rtl="0" eaLnBrk="1" latinLnBrk="0" hangingPunct="1">
        <a:spcBef>
          <a:spcPct val="0"/>
        </a:spcBef>
        <a:buNone/>
        <a:defRPr sz="3600"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4.png"/><Relationship Id="rId7" Type="http://schemas.openxmlformats.org/officeDocument/2006/relationships/diagramColors" Target="../diagrams/colors8.xml"/><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8.jpeg"/><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31.jpeg"/><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11.xml"/><Relationship Id="rId3" Type="http://schemas.openxmlformats.org/officeDocument/2006/relationships/image" Target="../media/image32.png"/><Relationship Id="rId7" Type="http://schemas.openxmlformats.org/officeDocument/2006/relationships/diagramLayout" Target="../diagrams/layout11.xml"/><Relationship Id="rId2" Type="http://schemas.openxmlformats.org/officeDocument/2006/relationships/oleObject" Target="../embeddings/oleObject2.bin"/><Relationship Id="rId1" Type="http://schemas.openxmlformats.org/officeDocument/2006/relationships/slideLayout" Target="../slideLayouts/slideLayout7.xml"/><Relationship Id="rId6" Type="http://schemas.openxmlformats.org/officeDocument/2006/relationships/diagramData" Target="../diagrams/data11.xml"/><Relationship Id="rId5" Type="http://schemas.openxmlformats.org/officeDocument/2006/relationships/image" Target="../media/image30.jpeg"/><Relationship Id="rId10" Type="http://schemas.microsoft.com/office/2007/relationships/diagramDrawing" Target="../diagrams/drawing11.xml"/><Relationship Id="rId4" Type="http://schemas.openxmlformats.org/officeDocument/2006/relationships/image" Target="../media/image33.jpeg"/><Relationship Id="rId9" Type="http://schemas.openxmlformats.org/officeDocument/2006/relationships/diagramColors" Target="../diagrams/colors1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5.png"/><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3" Type="http://schemas.openxmlformats.org/officeDocument/2006/relationships/image" Target="../media/image34.gif"/><Relationship Id="rId7"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gif"/><Relationship Id="rId7" Type="http://schemas.openxmlformats.org/officeDocument/2006/relationships/image" Target="../media/image43.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 Id="rId9" Type="http://schemas.openxmlformats.org/officeDocument/2006/relationships/image" Target="../media/image45.png"/></Relationships>
</file>

<file path=ppt/slides/_rels/slide19.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46.jpeg"/><Relationship Id="rId7" Type="http://schemas.openxmlformats.org/officeDocument/2006/relationships/diagramColors" Target="../diagrams/colors13.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 Id="rId9" Type="http://schemas.openxmlformats.org/officeDocument/2006/relationships/image" Target="../media/image47.gif"/></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48.jpeg"/><Relationship Id="rId7" Type="http://schemas.openxmlformats.org/officeDocument/2006/relationships/diagramColors" Target="../diagrams/colors1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4.xml"/><Relationship Id="rId11" Type="http://schemas.openxmlformats.org/officeDocument/2006/relationships/image" Target="../media/image51.jpeg"/><Relationship Id="rId5" Type="http://schemas.openxmlformats.org/officeDocument/2006/relationships/diagramLayout" Target="../diagrams/layout14.xml"/><Relationship Id="rId10" Type="http://schemas.openxmlformats.org/officeDocument/2006/relationships/image" Target="../media/image50.jpeg"/><Relationship Id="rId4" Type="http://schemas.openxmlformats.org/officeDocument/2006/relationships/diagramData" Target="../diagrams/data14.xml"/><Relationship Id="rId9" Type="http://schemas.openxmlformats.org/officeDocument/2006/relationships/image" Target="../media/image49.jpeg"/></Relationships>
</file>

<file path=ppt/slides/_rels/slide21.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52.jpeg"/><Relationship Id="rId7" Type="http://schemas.openxmlformats.org/officeDocument/2006/relationships/diagramColors" Target="../diagrams/colors1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 Id="rId9" Type="http://schemas.openxmlformats.org/officeDocument/2006/relationships/image" Target="../media/image53.jpeg"/></Relationships>
</file>

<file path=ppt/slides/_rels/slide22.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10" Type="http://schemas.openxmlformats.org/officeDocument/2006/relationships/image" Target="../media/image56.gif"/><Relationship Id="rId4" Type="http://schemas.openxmlformats.org/officeDocument/2006/relationships/diagramLayout" Target="../diagrams/layout16.xml"/><Relationship Id="rId9" Type="http://schemas.openxmlformats.org/officeDocument/2006/relationships/image" Target="../media/image55.jpeg"/></Relationships>
</file>

<file path=ppt/slides/_rels/slide23.xml.rels><?xml version="1.0" encoding="UTF-8" standalone="yes"?>
<Relationships xmlns="http://schemas.openxmlformats.org/package/2006/relationships"><Relationship Id="rId8" Type="http://schemas.openxmlformats.org/officeDocument/2006/relationships/image" Target="../media/image57.gif"/><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4.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 Id="rId9" Type="http://schemas.openxmlformats.org/officeDocument/2006/relationships/image" Target="../media/image59.png"/></Relationships>
</file>

<file path=ppt/slides/_rels/slide25.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 Id="rId9" Type="http://schemas.openxmlformats.org/officeDocument/2006/relationships/image" Target="../media/image61.png"/></Relationships>
</file>

<file path=ppt/slides/_rels/slide26.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 Id="rId9" Type="http://schemas.openxmlformats.org/officeDocument/2006/relationships/image" Target="../media/image61.png"/></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jpe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5.png"/><Relationship Id="rId2" Type="http://schemas.openxmlformats.org/officeDocument/2006/relationships/diagramData" Target="../diagrams/data22.xml"/><Relationship Id="rId1" Type="http://schemas.openxmlformats.org/officeDocument/2006/relationships/slideLayout" Target="../slideLayouts/slideLayout4.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1.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10" Type="http://schemas.openxmlformats.org/officeDocument/2006/relationships/image" Target="../media/image28.jpeg"/><Relationship Id="rId4" Type="http://schemas.openxmlformats.org/officeDocument/2006/relationships/diagramLayout" Target="../diagrams/layout23.xml"/><Relationship Id="rId9" Type="http://schemas.openxmlformats.org/officeDocument/2006/relationships/image" Target="../media/image67.jpeg"/></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emf"/><Relationship Id="rId7" Type="http://schemas.openxmlformats.org/officeDocument/2006/relationships/diagramColors" Target="../diagrams/colors3.xml"/><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gif"/><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4.jpeg"/><Relationship Id="rId7" Type="http://schemas.openxmlformats.org/officeDocument/2006/relationships/diagramColors" Target="../diagrams/colors4.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3" Type="http://schemas.openxmlformats.org/officeDocument/2006/relationships/image" Target="../media/image15.jpeg"/><Relationship Id="rId7" Type="http://schemas.openxmlformats.org/officeDocument/2006/relationships/diagramData" Target="../diagrams/data5.xml"/><Relationship Id="rId12" Type="http://schemas.openxmlformats.org/officeDocument/2006/relationships/diagramData" Target="../diagrams/data6.xml"/><Relationship Id="rId2" Type="http://schemas.openxmlformats.org/officeDocument/2006/relationships/notesSlide" Target="../notesSlides/notesSlide3.xml"/><Relationship Id="rId16" Type="http://schemas.microsoft.com/office/2007/relationships/diagramDrawing" Target="../diagrams/drawing6.xml"/><Relationship Id="rId1" Type="http://schemas.openxmlformats.org/officeDocument/2006/relationships/slideLayout" Target="../slideLayouts/slideLayout6.xml"/><Relationship Id="rId6" Type="http://schemas.openxmlformats.org/officeDocument/2006/relationships/image" Target="../media/image18.jpeg"/><Relationship Id="rId11" Type="http://schemas.microsoft.com/office/2007/relationships/diagramDrawing" Target="../diagrams/drawing5.xml"/><Relationship Id="rId5" Type="http://schemas.openxmlformats.org/officeDocument/2006/relationships/image" Target="../media/image17.jpeg"/><Relationship Id="rId15" Type="http://schemas.openxmlformats.org/officeDocument/2006/relationships/diagramColors" Target="../diagrams/colors6.xml"/><Relationship Id="rId10" Type="http://schemas.openxmlformats.org/officeDocument/2006/relationships/diagramColors" Target="../diagrams/colors5.xml"/><Relationship Id="rId4" Type="http://schemas.openxmlformats.org/officeDocument/2006/relationships/image" Target="../media/image16.jpeg"/><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9.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b="6612"/>
          <a:stretch/>
        </p:blipFill>
        <p:spPr>
          <a:xfrm>
            <a:off x="0" y="819150"/>
            <a:ext cx="9144000" cy="449580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6612"/>
          <a:stretch/>
        </p:blipFill>
        <p:spPr>
          <a:xfrm>
            <a:off x="0" y="819150"/>
            <a:ext cx="9144000" cy="4495800"/>
          </a:xfrm>
          <a:prstGeom prst="rect">
            <a:avLst/>
          </a:prstGeom>
        </p:spPr>
      </p:pic>
      <p:sp>
        <p:nvSpPr>
          <p:cNvPr id="8" name="Title 1"/>
          <p:cNvSpPr txBox="1">
            <a:spLocks/>
          </p:cNvSpPr>
          <p:nvPr/>
        </p:nvSpPr>
        <p:spPr>
          <a:xfrm>
            <a:off x="2895600" y="0"/>
            <a:ext cx="6248400" cy="66675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noProof="0" dirty="0">
                <a:solidFill>
                  <a:schemeClr val="bg1"/>
                </a:solidFill>
                <a:effectLst>
                  <a:outerShdw blurRad="38100" dist="38100" dir="2700000" algn="tl">
                    <a:srgbClr val="000000">
                      <a:alpha val="43137"/>
                    </a:srgbClr>
                  </a:outerShdw>
                </a:effectLst>
                <a:latin typeface="+mj-lt"/>
                <a:ea typeface="+mj-ea"/>
                <a:cs typeface="+mj-cs"/>
              </a:rPr>
              <a:t>Marine Drive Applications</a:t>
            </a:r>
            <a:endParaRPr kumimoji="0" lang="en-US" sz="3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2" name="TextBox 1"/>
          <p:cNvSpPr txBox="1"/>
          <p:nvPr/>
        </p:nvSpPr>
        <p:spPr>
          <a:xfrm>
            <a:off x="7848600" y="5020389"/>
            <a:ext cx="995363" cy="246221"/>
          </a:xfrm>
          <a:prstGeom prst="rect">
            <a:avLst/>
          </a:prstGeom>
          <a:noFill/>
        </p:spPr>
        <p:txBody>
          <a:bodyPr wrap="square" rtlCol="0">
            <a:spAutoFit/>
          </a:bodyPr>
          <a:lstStyle/>
          <a:p>
            <a:pPr algn="r"/>
            <a:r>
              <a:rPr lang="en-US" sz="1000" dirty="0">
                <a:solidFill>
                  <a:schemeClr val="bg1">
                    <a:lumMod val="65000"/>
                  </a:schemeClr>
                </a:solidFill>
              </a:rPr>
              <a:t>20140307</a:t>
            </a:r>
          </a:p>
        </p:txBody>
      </p:sp>
      <p:sp>
        <p:nvSpPr>
          <p:cNvPr id="10" name="TextBox 9"/>
          <p:cNvSpPr txBox="1"/>
          <p:nvPr/>
        </p:nvSpPr>
        <p:spPr>
          <a:xfrm>
            <a:off x="457200" y="542151"/>
            <a:ext cx="2286000" cy="276999"/>
          </a:xfrm>
          <a:prstGeom prst="rect">
            <a:avLst/>
          </a:prstGeom>
          <a:noFill/>
        </p:spPr>
        <p:txBody>
          <a:bodyPr wrap="square" rtlCol="0">
            <a:spAutoFit/>
          </a:bodyPr>
          <a:lstStyle/>
          <a:p>
            <a:pPr algn="r"/>
            <a:r>
              <a:rPr lang="en-US" sz="1200" i="1" dirty="0">
                <a:solidFill>
                  <a:srgbClr val="C00000"/>
                </a:solidFill>
              </a:rPr>
              <a:t>Solutions for AC Drives</a:t>
            </a:r>
          </a:p>
        </p:txBody>
      </p:sp>
      <p:cxnSp>
        <p:nvCxnSpPr>
          <p:cNvPr id="11" name="Straight Connector 10"/>
          <p:cNvCxnSpPr/>
          <p:nvPr/>
        </p:nvCxnSpPr>
        <p:spPr>
          <a:xfrm>
            <a:off x="2895600" y="742950"/>
            <a:ext cx="6248400" cy="0"/>
          </a:xfrm>
          <a:prstGeom prst="line">
            <a:avLst/>
          </a:prstGeom>
          <a:ln w="1905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Pumps</a:t>
            </a:r>
          </a:p>
        </p:txBody>
      </p:sp>
      <p:sp>
        <p:nvSpPr>
          <p:cNvPr id="3" name="Slide Number Placeholder 2"/>
          <p:cNvSpPr>
            <a:spLocks noGrp="1"/>
          </p:cNvSpPr>
          <p:nvPr>
            <p:ph type="sldNum" sz="quarter" idx="12"/>
          </p:nvPr>
        </p:nvSpPr>
        <p:spPr/>
        <p:txBody>
          <a:bodyPr/>
          <a:lstStyle/>
          <a:p>
            <a:fld id="{2DCF9265-753A-4102-AD2A-ECBD63CB3D46}" type="slidenum">
              <a:rPr lang="en-US" smtClean="0"/>
              <a:pPr/>
              <a:t>10</a:t>
            </a:fld>
            <a:endParaRPr lang="en-US"/>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9281" y="1156366"/>
            <a:ext cx="1481037" cy="3541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9142" y="1087179"/>
            <a:ext cx="1493580" cy="3541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Content Placeholder 5"/>
          <p:cNvGraphicFramePr>
            <a:graphicFrameLocks/>
          </p:cNvGraphicFramePr>
          <p:nvPr>
            <p:extLst>
              <p:ext uri="{D42A27DB-BD31-4B8C-83A1-F6EECF244321}">
                <p14:modId xmlns:p14="http://schemas.microsoft.com/office/powerpoint/2010/main" val="983240768"/>
              </p:ext>
            </p:extLst>
          </p:nvPr>
        </p:nvGraphicFramePr>
        <p:xfrm>
          <a:off x="685800" y="870049"/>
          <a:ext cx="4191000" cy="40338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7" name="Straight Arrow Connector 6"/>
          <p:cNvCxnSpPr/>
          <p:nvPr/>
        </p:nvCxnSpPr>
        <p:spPr>
          <a:xfrm>
            <a:off x="4648200" y="2927222"/>
            <a:ext cx="631081"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3920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DCF9265-753A-4102-AD2A-ECBD63CB3D46}" type="slidenum">
              <a:rPr lang="en-US" smtClean="0"/>
              <a:pPr/>
              <a:t>11</a:t>
            </a:fld>
            <a:endParaRPr lang="en-US" dirty="0"/>
          </a:p>
        </p:txBody>
      </p:sp>
      <p:pic>
        <p:nvPicPr>
          <p:cNvPr id="8194" name="Picture 2" descr="http://www.dolphincentrifuge.com/dolphincentrifuge/wp-content/uploads/2013/08/MAPX207_AM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706" y="1153412"/>
            <a:ext cx="1982454" cy="16731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29000" y="1112845"/>
            <a:ext cx="5181600" cy="1754326"/>
          </a:xfrm>
          <a:prstGeom prst="rect">
            <a:avLst/>
          </a:prstGeom>
          <a:noFill/>
        </p:spPr>
        <p:txBody>
          <a:bodyPr wrap="square" rtlCol="0">
            <a:spAutoFit/>
          </a:bodyPr>
          <a:lstStyle/>
          <a:p>
            <a:r>
              <a:rPr lang="en-US" dirty="0"/>
              <a:t>Centrifuges on ships are generally used in sludge drying or food processing on fishing vessels.</a:t>
            </a:r>
          </a:p>
          <a:p>
            <a:endParaRPr lang="en-US" dirty="0"/>
          </a:p>
          <a:p>
            <a:r>
              <a:rPr lang="en-US" dirty="0"/>
              <a:t>Removing undesirable liquid such as water from useful liquids such as fuel or hydraulic or lube oil is another common marine application of centrifuges.</a:t>
            </a:r>
          </a:p>
        </p:txBody>
      </p:sp>
      <p:pic>
        <p:nvPicPr>
          <p:cNvPr id="7" name="Content Placeholder 1"/>
          <p:cNvPicPr>
            <a:picLocks noGrp="1" noChangeAspect="1"/>
          </p:cNvPicPr>
          <p:nvPr/>
        </p:nvPicPr>
        <p:blipFill rotWithShape="1">
          <a:blip r:embed="rId4" cstate="print">
            <a:extLst>
              <a:ext uri="{28A0092B-C50C-407E-A947-70E740481C1C}">
                <a14:useLocalDpi xmlns:a14="http://schemas.microsoft.com/office/drawing/2010/main" val="0"/>
              </a:ext>
            </a:extLst>
          </a:blip>
          <a:srcRect r="48983"/>
          <a:stretch/>
        </p:blipFill>
        <p:spPr>
          <a:xfrm>
            <a:off x="813833" y="2964637"/>
            <a:ext cx="1600200" cy="1922560"/>
          </a:xfrm>
          <a:prstGeom prst="rect">
            <a:avLst/>
          </a:prstGeom>
        </p:spPr>
      </p:pic>
      <p:sp>
        <p:nvSpPr>
          <p:cNvPr id="10" name="Title 1"/>
          <p:cNvSpPr>
            <a:spLocks noGrp="1"/>
          </p:cNvSpPr>
          <p:nvPr>
            <p:ph type="title"/>
          </p:nvPr>
        </p:nvSpPr>
        <p:spPr/>
        <p:txBody>
          <a:bodyPr/>
          <a:lstStyle/>
          <a:p>
            <a:r>
              <a:rPr lang="en-GB" dirty="0">
                <a:latin typeface="+mn-lt"/>
              </a:rPr>
              <a:t>Centrifuges</a:t>
            </a:r>
            <a:endParaRPr lang="en-US" dirty="0">
              <a:latin typeface="+mn-lt"/>
            </a:endParaRPr>
          </a:p>
        </p:txBody>
      </p:sp>
      <p:pic>
        <p:nvPicPr>
          <p:cNvPr id="9" name="Picture 2" descr="http://www.flottweg.de/cms/upload/bildergalerie/Komponenten/Decanter/unter_Druck_eng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87553" y="3167064"/>
            <a:ext cx="5143498"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728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mn-lt"/>
              </a:rPr>
              <a:t>Centrifuges</a:t>
            </a:r>
            <a:endParaRPr lang="en-US" dirty="0">
              <a:latin typeface="+mn-lt"/>
            </a:endParaRPr>
          </a:p>
        </p:txBody>
      </p:sp>
      <p:sp>
        <p:nvSpPr>
          <p:cNvPr id="3" name="Slide Number Placeholder 2"/>
          <p:cNvSpPr>
            <a:spLocks noGrp="1"/>
          </p:cNvSpPr>
          <p:nvPr>
            <p:ph type="sldNum" sz="quarter" idx="12"/>
          </p:nvPr>
        </p:nvSpPr>
        <p:spPr/>
        <p:txBody>
          <a:bodyPr/>
          <a:lstStyle/>
          <a:p>
            <a:fld id="{2DCF9265-753A-4102-AD2A-ECBD63CB3D46}" type="slidenum">
              <a:rPr lang="en-US" smtClean="0"/>
              <a:pPr/>
              <a:t>12</a:t>
            </a:fld>
            <a:endParaRPr lang="en-US" dirty="0"/>
          </a:p>
        </p:txBody>
      </p:sp>
      <p:graphicFrame>
        <p:nvGraphicFramePr>
          <p:cNvPr id="4" name="Content Placeholder 5"/>
          <p:cNvGraphicFramePr>
            <a:graphicFrameLocks/>
          </p:cNvGraphicFramePr>
          <p:nvPr>
            <p:extLst>
              <p:ext uri="{D42A27DB-BD31-4B8C-83A1-F6EECF244321}">
                <p14:modId xmlns:p14="http://schemas.microsoft.com/office/powerpoint/2010/main" val="3738431775"/>
              </p:ext>
            </p:extLst>
          </p:nvPr>
        </p:nvGraphicFramePr>
        <p:xfrm>
          <a:off x="3733800" y="976312"/>
          <a:ext cx="5181600" cy="3957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4" descr="Untitled-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a:xfrm>
            <a:off x="381000" y="1885950"/>
            <a:ext cx="3039975" cy="21217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91839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Propulsion &amp; Thrusters</a:t>
            </a:r>
          </a:p>
        </p:txBody>
      </p:sp>
      <p:sp>
        <p:nvSpPr>
          <p:cNvPr id="3" name="Slide Number Placeholder 2"/>
          <p:cNvSpPr>
            <a:spLocks noGrp="1"/>
          </p:cNvSpPr>
          <p:nvPr>
            <p:ph type="sldNum" sz="quarter" idx="12"/>
          </p:nvPr>
        </p:nvSpPr>
        <p:spPr/>
        <p:txBody>
          <a:bodyPr/>
          <a:lstStyle/>
          <a:p>
            <a:fld id="{2DCF9265-753A-4102-AD2A-ECBD63CB3D46}" type="slidenum">
              <a:rPr lang="en-US" smtClean="0"/>
              <a:pPr/>
              <a:t>13</a:t>
            </a:fld>
            <a:endParaRPr lang="en-US"/>
          </a:p>
        </p:txBody>
      </p:sp>
      <p:pic>
        <p:nvPicPr>
          <p:cNvPr id="4" name="Picture 6"/>
          <p:cNvPicPr>
            <a:picLocks noChangeAspect="1" noChangeArrowheads="1"/>
          </p:cNvPicPr>
          <p:nvPr/>
        </p:nvPicPr>
        <p:blipFill>
          <a:blip r:embed="rId2"/>
          <a:srcRect/>
          <a:stretch>
            <a:fillRect/>
          </a:stretch>
        </p:blipFill>
        <p:spPr bwMode="auto">
          <a:xfrm>
            <a:off x="4207833" y="2195514"/>
            <a:ext cx="4690734" cy="2571750"/>
          </a:xfrm>
          <a:prstGeom prst="rect">
            <a:avLst/>
          </a:prstGeom>
          <a:noFill/>
          <a:ln w="9525" algn="ctr">
            <a:noFill/>
            <a:miter lim="800000"/>
            <a:headEnd/>
            <a:tailEnd/>
          </a:ln>
        </p:spPr>
      </p:pic>
      <p:pic>
        <p:nvPicPr>
          <p:cNvPr id="5" name="Picture 12" descr="speciality crop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0950" y="951311"/>
            <a:ext cx="2984500" cy="124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33400" y="1733550"/>
            <a:ext cx="3505200" cy="2308324"/>
          </a:xfrm>
          <a:prstGeom prst="rect">
            <a:avLst/>
          </a:prstGeom>
          <a:noFill/>
        </p:spPr>
        <p:txBody>
          <a:bodyPr wrap="square" rtlCol="0">
            <a:spAutoFit/>
          </a:bodyPr>
          <a:lstStyle/>
          <a:p>
            <a:r>
              <a:rPr lang="en-US" dirty="0"/>
              <a:t>Diesel-electric propulsion are used on tugboats, offshore/platform vessels, and workboats for dynamic positioning. </a:t>
            </a:r>
          </a:p>
          <a:p>
            <a:endParaRPr lang="en-US" dirty="0"/>
          </a:p>
          <a:p>
            <a:r>
              <a:rPr lang="en-US" dirty="0"/>
              <a:t>Electric motors and drives have a faster response time, allowing for quick changes in direction.</a:t>
            </a:r>
          </a:p>
        </p:txBody>
      </p:sp>
    </p:spTree>
    <p:extLst>
      <p:ext uri="{BB962C8B-B14F-4D97-AF65-F5344CB8AC3E}">
        <p14:creationId xmlns:p14="http://schemas.microsoft.com/office/powerpoint/2010/main" val="809422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Propulsion &amp; Thrusters</a:t>
            </a:r>
          </a:p>
        </p:txBody>
      </p:sp>
      <p:pic>
        <p:nvPicPr>
          <p:cNvPr id="8" name="Content Placeholder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260809"/>
            <a:ext cx="3810000" cy="3118555"/>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2DCF9265-753A-4102-AD2A-ECBD63CB3D46}" type="slidenum">
              <a:rPr lang="en-US" smtClean="0"/>
              <a:pPr/>
              <a:t>14</a:t>
            </a:fld>
            <a:endParaRPr lang="en-US" dirty="0"/>
          </a:p>
        </p:txBody>
      </p:sp>
      <p:graphicFrame>
        <p:nvGraphicFramePr>
          <p:cNvPr id="11" name="Content Placeholder 10"/>
          <p:cNvGraphicFramePr>
            <a:graphicFrameLocks noGrp="1"/>
          </p:cNvGraphicFramePr>
          <p:nvPr>
            <p:ph sz="half" idx="2"/>
            <p:extLst>
              <p:ext uri="{D42A27DB-BD31-4B8C-83A1-F6EECF244321}">
                <p14:modId xmlns:p14="http://schemas.microsoft.com/office/powerpoint/2010/main" val="3570613242"/>
              </p:ext>
            </p:extLst>
          </p:nvPr>
        </p:nvGraphicFramePr>
        <p:xfrm>
          <a:off x="4648200" y="900113"/>
          <a:ext cx="4038600" cy="3652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3765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tx2"/>
                </a:solidFill>
                <a:latin typeface="Verdana" pitchFamily="34" charset="0"/>
              </a:defRPr>
            </a:lvl1pPr>
            <a:lvl2pPr marL="742950" indent="-285750">
              <a:defRPr sz="1000" b="1">
                <a:solidFill>
                  <a:schemeClr val="tx2"/>
                </a:solidFill>
                <a:latin typeface="Verdana" pitchFamily="34" charset="0"/>
              </a:defRPr>
            </a:lvl2pPr>
            <a:lvl3pPr marL="1143000" indent="-228600">
              <a:defRPr sz="1000" b="1">
                <a:solidFill>
                  <a:schemeClr val="tx2"/>
                </a:solidFill>
                <a:latin typeface="Verdana" pitchFamily="34" charset="0"/>
              </a:defRPr>
            </a:lvl3pPr>
            <a:lvl4pPr marL="1600200" indent="-228600">
              <a:defRPr sz="1000" b="1">
                <a:solidFill>
                  <a:schemeClr val="tx2"/>
                </a:solidFill>
                <a:latin typeface="Verdana" pitchFamily="34" charset="0"/>
              </a:defRPr>
            </a:lvl4pPr>
            <a:lvl5pPr marL="2057400" indent="-228600">
              <a:defRPr sz="1000" b="1">
                <a:solidFill>
                  <a:schemeClr val="tx2"/>
                </a:solidFill>
                <a:latin typeface="Verdana" pitchFamily="34" charset="0"/>
              </a:defRPr>
            </a:lvl5pPr>
            <a:lvl6pPr marL="2514600" indent="-228600" eaLnBrk="0" fontAlgn="base" hangingPunct="0">
              <a:spcBef>
                <a:spcPct val="0"/>
              </a:spcBef>
              <a:spcAft>
                <a:spcPct val="0"/>
              </a:spcAft>
              <a:defRPr sz="1000" b="1">
                <a:solidFill>
                  <a:schemeClr val="tx2"/>
                </a:solidFill>
                <a:latin typeface="Verdana" pitchFamily="34" charset="0"/>
              </a:defRPr>
            </a:lvl6pPr>
            <a:lvl7pPr marL="2971800" indent="-228600" eaLnBrk="0" fontAlgn="base" hangingPunct="0">
              <a:spcBef>
                <a:spcPct val="0"/>
              </a:spcBef>
              <a:spcAft>
                <a:spcPct val="0"/>
              </a:spcAft>
              <a:defRPr sz="1000" b="1">
                <a:solidFill>
                  <a:schemeClr val="tx2"/>
                </a:solidFill>
                <a:latin typeface="Verdana" pitchFamily="34" charset="0"/>
              </a:defRPr>
            </a:lvl7pPr>
            <a:lvl8pPr marL="3429000" indent="-228600" eaLnBrk="0" fontAlgn="base" hangingPunct="0">
              <a:spcBef>
                <a:spcPct val="0"/>
              </a:spcBef>
              <a:spcAft>
                <a:spcPct val="0"/>
              </a:spcAft>
              <a:defRPr sz="1000" b="1">
                <a:solidFill>
                  <a:schemeClr val="tx2"/>
                </a:solidFill>
                <a:latin typeface="Verdana" pitchFamily="34" charset="0"/>
              </a:defRPr>
            </a:lvl8pPr>
            <a:lvl9pPr marL="3886200" indent="-228600" eaLnBrk="0" fontAlgn="base" hangingPunct="0">
              <a:spcBef>
                <a:spcPct val="0"/>
              </a:spcBef>
              <a:spcAft>
                <a:spcPct val="0"/>
              </a:spcAft>
              <a:defRPr sz="1000" b="1">
                <a:solidFill>
                  <a:schemeClr val="tx2"/>
                </a:solidFill>
                <a:latin typeface="Verdana" pitchFamily="34" charset="0"/>
              </a:defRPr>
            </a:lvl9pPr>
          </a:lstStyle>
          <a:p>
            <a:fld id="{F8D64043-D2F0-4B64-A79C-E59862286B30}" type="datetime1">
              <a:rPr lang="en-GB" altLang="en-US" sz="1400" b="0" smtClean="0">
                <a:solidFill>
                  <a:schemeClr val="bg1"/>
                </a:solidFill>
              </a:rPr>
              <a:pPr/>
              <a:t>08/10/2025</a:t>
            </a:fld>
            <a:endParaRPr lang="en-US" altLang="en-US" sz="1400" b="0" dirty="0">
              <a:solidFill>
                <a:schemeClr val="bg1"/>
              </a:solidFill>
            </a:endParaRPr>
          </a:p>
        </p:txBody>
      </p:sp>
      <p:graphicFrame>
        <p:nvGraphicFramePr>
          <p:cNvPr id="2050" name="Object 2"/>
          <p:cNvGraphicFramePr>
            <a:graphicFrameLocks noChangeAspect="1"/>
          </p:cNvGraphicFramePr>
          <p:nvPr>
            <p:extLst>
              <p:ext uri="{D42A27DB-BD31-4B8C-83A1-F6EECF244321}">
                <p14:modId xmlns:p14="http://schemas.microsoft.com/office/powerpoint/2010/main" val="4107968738"/>
              </p:ext>
            </p:extLst>
          </p:nvPr>
        </p:nvGraphicFramePr>
        <p:xfrm>
          <a:off x="152400" y="895350"/>
          <a:ext cx="5102225" cy="2114550"/>
        </p:xfrm>
        <a:graphic>
          <a:graphicData uri="http://schemas.openxmlformats.org/presentationml/2006/ole">
            <mc:AlternateContent xmlns:mc="http://schemas.openxmlformats.org/markup-compatibility/2006">
              <mc:Choice xmlns:v="urn:schemas-microsoft-com:vml" Requires="v">
                <p:oleObj name="Photo Editor Photo" r:id="rId2" imgW="9752381" imgH="7314286" progId="MSPhotoEd.3">
                  <p:embed/>
                </p:oleObj>
              </mc:Choice>
              <mc:Fallback>
                <p:oleObj name="Photo Editor Photo" r:id="rId2" imgW="9752381" imgH="7314286" progId="MSPhotoEd.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t="18831" r="5817" b="17099"/>
                      <a:stretch>
                        <a:fillRect/>
                      </a:stretch>
                    </p:blipFill>
                    <p:spPr bwMode="auto">
                      <a:xfrm>
                        <a:off x="152400" y="895350"/>
                        <a:ext cx="5102225" cy="2114550"/>
                      </a:xfrm>
                      <a:prstGeom prst="rect">
                        <a:avLst/>
                      </a:prstGeom>
                      <a:noFill/>
                      <a:ln>
                        <a:noFill/>
                      </a:ln>
                      <a:effectLst/>
                      <a:extLst>
                        <a:ext uri="{909E8E84-426E-40DD-AFC4-6F175D3DCCD1}">
                          <a14:hiddenFill xmlns:a14="http://schemas.microsoft.com/office/drawing/2010/main">
                            <a:solidFill>
                              <a:srgbClr val="005C9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4" name="Rectangle 4"/>
          <p:cNvSpPr>
            <a:spLocks noChangeArrowheads="1"/>
          </p:cNvSpPr>
          <p:nvPr/>
        </p:nvSpPr>
        <p:spPr bwMode="auto">
          <a:xfrm>
            <a:off x="2039938" y="171450"/>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defRPr sz="1000" b="1">
                <a:solidFill>
                  <a:schemeClr val="tx2"/>
                </a:solidFill>
                <a:latin typeface="Verdana" pitchFamily="34" charset="0"/>
              </a:defRPr>
            </a:lvl1pPr>
            <a:lvl2pPr marL="742950" indent="-285750" defTabSz="762000">
              <a:defRPr sz="1000" b="1">
                <a:solidFill>
                  <a:schemeClr val="tx2"/>
                </a:solidFill>
                <a:latin typeface="Verdana" pitchFamily="34" charset="0"/>
              </a:defRPr>
            </a:lvl2pPr>
            <a:lvl3pPr marL="1143000" indent="-228600" defTabSz="762000">
              <a:defRPr sz="1000" b="1">
                <a:solidFill>
                  <a:schemeClr val="tx2"/>
                </a:solidFill>
                <a:latin typeface="Verdana" pitchFamily="34" charset="0"/>
              </a:defRPr>
            </a:lvl3pPr>
            <a:lvl4pPr marL="1600200" indent="-228600" defTabSz="762000">
              <a:defRPr sz="1000" b="1">
                <a:solidFill>
                  <a:schemeClr val="tx2"/>
                </a:solidFill>
                <a:latin typeface="Verdana" pitchFamily="34" charset="0"/>
              </a:defRPr>
            </a:lvl4pPr>
            <a:lvl5pPr marL="2057400" indent="-228600" defTabSz="762000">
              <a:defRPr sz="1000" b="1">
                <a:solidFill>
                  <a:schemeClr val="tx2"/>
                </a:solidFill>
                <a:latin typeface="Verdana" pitchFamily="34" charset="0"/>
              </a:defRPr>
            </a:lvl5pPr>
            <a:lvl6pPr marL="2514600" indent="-228600" defTabSz="762000" eaLnBrk="0" fontAlgn="base" hangingPunct="0">
              <a:spcBef>
                <a:spcPct val="0"/>
              </a:spcBef>
              <a:spcAft>
                <a:spcPct val="0"/>
              </a:spcAft>
              <a:defRPr sz="1000" b="1">
                <a:solidFill>
                  <a:schemeClr val="tx2"/>
                </a:solidFill>
                <a:latin typeface="Verdana" pitchFamily="34" charset="0"/>
              </a:defRPr>
            </a:lvl6pPr>
            <a:lvl7pPr marL="2971800" indent="-228600" defTabSz="762000" eaLnBrk="0" fontAlgn="base" hangingPunct="0">
              <a:spcBef>
                <a:spcPct val="0"/>
              </a:spcBef>
              <a:spcAft>
                <a:spcPct val="0"/>
              </a:spcAft>
              <a:defRPr sz="1000" b="1">
                <a:solidFill>
                  <a:schemeClr val="tx2"/>
                </a:solidFill>
                <a:latin typeface="Verdana" pitchFamily="34" charset="0"/>
              </a:defRPr>
            </a:lvl7pPr>
            <a:lvl8pPr marL="3429000" indent="-228600" defTabSz="762000" eaLnBrk="0" fontAlgn="base" hangingPunct="0">
              <a:spcBef>
                <a:spcPct val="0"/>
              </a:spcBef>
              <a:spcAft>
                <a:spcPct val="0"/>
              </a:spcAft>
              <a:defRPr sz="1000" b="1">
                <a:solidFill>
                  <a:schemeClr val="tx2"/>
                </a:solidFill>
                <a:latin typeface="Verdana" pitchFamily="34" charset="0"/>
              </a:defRPr>
            </a:lvl8pPr>
            <a:lvl9pPr marL="3886200" indent="-228600" defTabSz="762000" eaLnBrk="0" fontAlgn="base" hangingPunct="0">
              <a:spcBef>
                <a:spcPct val="0"/>
              </a:spcBef>
              <a:spcAft>
                <a:spcPct val="0"/>
              </a:spcAft>
              <a:defRPr sz="1000" b="1">
                <a:solidFill>
                  <a:schemeClr val="tx2"/>
                </a:solidFill>
                <a:latin typeface="Verdana" pitchFamily="34" charset="0"/>
              </a:defRPr>
            </a:lvl9pPr>
          </a:lstStyle>
          <a:p>
            <a:endParaRPr lang="en-US" altLang="en-US" sz="1600">
              <a:solidFill>
                <a:schemeClr val="accent1"/>
              </a:solidFill>
              <a:latin typeface="Arial" pitchFamily="34" charset="0"/>
            </a:endParaRPr>
          </a:p>
        </p:txBody>
      </p:sp>
      <p:pic>
        <p:nvPicPr>
          <p:cNvPr id="2058"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819150"/>
            <a:ext cx="3259138" cy="19823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2" descr="speciality crop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7550" y="3333750"/>
            <a:ext cx="2984500" cy="124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2"/>
          <p:cNvSpPr txBox="1">
            <a:spLocks/>
          </p:cNvSpPr>
          <p:nvPr/>
        </p:nvSpPr>
        <p:spPr>
          <a:xfrm>
            <a:off x="2895600" y="0"/>
            <a:ext cx="6248400" cy="685800"/>
          </a:xfrm>
          <a:prstGeom prst="rect">
            <a:avLst/>
          </a:prstGeom>
        </p:spPr>
        <p:txBody>
          <a:bodyPr/>
          <a:lstStyle>
            <a:lvl1pPr algn="ctr" defTabSz="914400" rtl="0" eaLnBrk="1" latinLnBrk="0" hangingPunct="1">
              <a:spcBef>
                <a:spcPct val="0"/>
              </a:spcBef>
              <a:buNone/>
              <a:defRPr sz="3600" kern="1200">
                <a:solidFill>
                  <a:schemeClr val="bg1"/>
                </a:solidFill>
                <a:effectLst>
                  <a:outerShdw blurRad="38100" dist="38100" dir="2700000" algn="tl">
                    <a:srgbClr val="000000">
                      <a:alpha val="43137"/>
                    </a:srgbClr>
                  </a:outerShdw>
                </a:effectLst>
                <a:latin typeface="+mj-lt"/>
                <a:ea typeface="+mj-ea"/>
                <a:cs typeface="+mj-cs"/>
              </a:defRPr>
            </a:lvl1pPr>
          </a:lstStyle>
          <a:p>
            <a:r>
              <a:rPr lang="en-US"/>
              <a:t>Propulsion &amp; Thrusters</a:t>
            </a:r>
            <a:endParaRPr lang="en-US" dirty="0"/>
          </a:p>
        </p:txBody>
      </p:sp>
      <p:graphicFrame>
        <p:nvGraphicFramePr>
          <p:cNvPr id="15" name="Content Placeholder 10"/>
          <p:cNvGraphicFramePr>
            <a:graphicFrameLocks/>
          </p:cNvGraphicFramePr>
          <p:nvPr>
            <p:extLst>
              <p:ext uri="{D42A27DB-BD31-4B8C-83A1-F6EECF244321}">
                <p14:modId xmlns:p14="http://schemas.microsoft.com/office/powerpoint/2010/main" val="2633729314"/>
              </p:ext>
            </p:extLst>
          </p:nvPr>
        </p:nvGraphicFramePr>
        <p:xfrm>
          <a:off x="457200" y="2835473"/>
          <a:ext cx="4038600" cy="205263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75906288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Bonitron</a:t>
            </a:r>
            <a:r>
              <a:rPr lang="en-US" dirty="0"/>
              <a:t> Solutions</a:t>
            </a: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3710241817"/>
              </p:ext>
            </p:extLst>
          </p:nvPr>
        </p:nvGraphicFramePr>
        <p:xfrm>
          <a:off x="381000" y="971550"/>
          <a:ext cx="6553200" cy="327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2DCF9265-753A-4102-AD2A-ECBD63CB3D46}" type="slidenum">
              <a:rPr lang="en-US" smtClean="0"/>
              <a:pPr/>
              <a:t>16</a:t>
            </a:fld>
            <a:endParaRPr lang="en-US"/>
          </a:p>
        </p:txBody>
      </p:sp>
      <p:pic>
        <p:nvPicPr>
          <p:cNvPr id="9" name="Picture 1"/>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549589" y="2219092"/>
            <a:ext cx="3213411" cy="2410058"/>
          </a:xfrm>
          <a:prstGeom prst="rect">
            <a:avLst/>
          </a:prstGeom>
          <a:noFill/>
          <a:ln w="9525">
            <a:noFill/>
            <a:miter lim="800000"/>
            <a:headEnd/>
            <a:tailEnd/>
          </a:ln>
          <a:effectLst/>
        </p:spPr>
      </p:pic>
    </p:spTree>
    <p:extLst>
      <p:ext uri="{BB962C8B-B14F-4D97-AF65-F5344CB8AC3E}">
        <p14:creationId xmlns:p14="http://schemas.microsoft.com/office/powerpoint/2010/main" val="569638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9050" y="967085"/>
            <a:ext cx="2895600" cy="461665"/>
          </a:xfrm>
          <a:prstGeom prst="rect">
            <a:avLst/>
          </a:prstGeom>
          <a:solidFill>
            <a:srgbClr val="C00000"/>
          </a:solidFill>
          <a:effectLst>
            <a:outerShdw blurRad="50800" dist="38100" dir="2700000" algn="tl" rotWithShape="0">
              <a:prstClr val="black">
                <a:alpha val="40000"/>
              </a:prstClr>
            </a:outerShdw>
          </a:effectLst>
        </p:spPr>
        <p:txBody>
          <a:bodyPr wrap="square">
            <a:spAutoFit/>
          </a:bodyPr>
          <a:lstStyle/>
          <a:p>
            <a:pPr>
              <a:defRPr/>
            </a:pPr>
            <a:r>
              <a:rPr lang="en-US" sz="2400" dirty="0">
                <a:solidFill>
                  <a:schemeClr val="bg1"/>
                </a:solidFill>
                <a:latin typeface="+mn-lt"/>
              </a:rPr>
              <a:t>Transistors/Choppers</a:t>
            </a:r>
          </a:p>
        </p:txBody>
      </p:sp>
      <p:sp>
        <p:nvSpPr>
          <p:cNvPr id="2" name="Slide Number Placeholder 3"/>
          <p:cNvSpPr txBox="1">
            <a:spLocks noGrp="1"/>
          </p:cNvSpPr>
          <p:nvPr/>
        </p:nvSpPr>
        <p:spPr>
          <a:xfrm>
            <a:off x="6858000" y="4733895"/>
            <a:ext cx="2133600" cy="273844"/>
          </a:xfrm>
          <a:prstGeom prst="rect">
            <a:avLst/>
          </a:prstGeom>
          <a:noFill/>
        </p:spPr>
        <p:txBody>
          <a:bodyPr anchor="ctr"/>
          <a:lstStyle/>
          <a:p>
            <a:pPr algn="r" fontAlgn="auto">
              <a:spcBef>
                <a:spcPts val="0"/>
              </a:spcBef>
              <a:spcAft>
                <a:spcPts val="0"/>
              </a:spcAft>
              <a:defRPr/>
            </a:pPr>
            <a:fld id="{C361D274-BBFA-4264-9E91-09907E716B01}" type="slidenum">
              <a:rPr lang="en-US" sz="1200">
                <a:solidFill>
                  <a:schemeClr val="tx1">
                    <a:tint val="75000"/>
                  </a:schemeClr>
                </a:solidFill>
                <a:latin typeface="+mn-lt"/>
              </a:rPr>
              <a:pPr algn="r" fontAlgn="auto">
                <a:spcBef>
                  <a:spcPts val="0"/>
                </a:spcBef>
                <a:spcAft>
                  <a:spcPts val="0"/>
                </a:spcAft>
                <a:defRPr/>
              </a:pPr>
              <a:t>17</a:t>
            </a:fld>
            <a:endParaRPr lang="en-US" sz="1200" dirty="0">
              <a:solidFill>
                <a:schemeClr val="tx1">
                  <a:tint val="75000"/>
                </a:schemeClr>
              </a:solidFill>
              <a:latin typeface="+mn-lt"/>
            </a:endParaRPr>
          </a:p>
        </p:txBody>
      </p:sp>
      <p:sp>
        <p:nvSpPr>
          <p:cNvPr id="23" name="Title 1"/>
          <p:cNvSpPr txBox="1">
            <a:spLocks/>
          </p:cNvSpPr>
          <p:nvPr/>
        </p:nvSpPr>
        <p:spPr>
          <a:xfrm>
            <a:off x="2876550" y="0"/>
            <a:ext cx="6267450" cy="6667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bg1"/>
                </a:solidFill>
                <a:effectLst>
                  <a:outerShdw blurRad="38100" dist="38100" dir="2700000" algn="tl">
                    <a:srgbClr val="000000">
                      <a:alpha val="43137"/>
                    </a:srgbClr>
                  </a:outerShdw>
                </a:effectLst>
                <a:latin typeface="+mj-lt"/>
                <a:ea typeface="+mj-ea"/>
                <a:cs typeface="+mj-cs"/>
              </a:defRPr>
            </a:lvl1pPr>
          </a:lstStyle>
          <a:p>
            <a:r>
              <a:rPr lang="en-US" dirty="0"/>
              <a:t>Overvoltage Solutions</a:t>
            </a:r>
          </a:p>
        </p:txBody>
      </p:sp>
      <p:pic>
        <p:nvPicPr>
          <p:cNvPr id="12294" name="Picture 6" descr="Z:\Dreamweaver\Bonitron.com\BonitronLive\Images\ProductSchematic\Common Bus\Transisto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771650"/>
            <a:ext cx="2947035" cy="13335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5" descr="Z:\Dreamweaver\Bonitron.com\BonitronLive\Images\ProductImages\full_size\M3452-K9.jpg"/>
          <p:cNvPicPr>
            <a:picLocks noChangeAspect="1" noChangeArrowheads="1"/>
          </p:cNvPicPr>
          <p:nvPr/>
        </p:nvPicPr>
        <p:blipFill>
          <a:blip r:embed="rId4" cstate="print"/>
          <a:srcRect/>
          <a:stretch>
            <a:fillRect/>
          </a:stretch>
        </p:blipFill>
        <p:spPr bwMode="auto">
          <a:xfrm>
            <a:off x="610393" y="3308016"/>
            <a:ext cx="760413" cy="1299851"/>
          </a:xfrm>
          <a:prstGeom prst="rect">
            <a:avLst/>
          </a:prstGeom>
          <a:noFill/>
        </p:spPr>
      </p:pic>
      <p:pic>
        <p:nvPicPr>
          <p:cNvPr id="33" name="Picture 6" descr="Z:\Dreamweaver\Bonitron.com\BonitronLive\Images\ProductImages\full_size\M3575T_B5_001.jpg"/>
          <p:cNvPicPr>
            <a:picLocks noChangeAspect="1" noChangeArrowheads="1"/>
          </p:cNvPicPr>
          <p:nvPr/>
        </p:nvPicPr>
        <p:blipFill>
          <a:blip r:embed="rId5" cstate="print"/>
          <a:srcRect/>
          <a:stretch>
            <a:fillRect/>
          </a:stretch>
        </p:blipFill>
        <p:spPr bwMode="auto">
          <a:xfrm>
            <a:off x="1752600" y="3410892"/>
            <a:ext cx="718185" cy="1196975"/>
          </a:xfrm>
          <a:prstGeom prst="rect">
            <a:avLst/>
          </a:prstGeom>
          <a:noFill/>
        </p:spPr>
      </p:pic>
      <p:pic>
        <p:nvPicPr>
          <p:cNvPr id="34" name="Picture 7" descr="Z:\Dreamweaver\Bonitron.com\BonitronLive\Images\ProductImages\full_size\3675-enclosed-copy.jpg"/>
          <p:cNvPicPr>
            <a:picLocks noChangeAspect="1" noChangeArrowheads="1"/>
          </p:cNvPicPr>
          <p:nvPr/>
        </p:nvPicPr>
        <p:blipFill>
          <a:blip r:embed="rId6" cstate="print"/>
          <a:srcRect/>
          <a:stretch>
            <a:fillRect/>
          </a:stretch>
        </p:blipFill>
        <p:spPr bwMode="auto">
          <a:xfrm>
            <a:off x="2807909" y="3820467"/>
            <a:ext cx="468691" cy="787400"/>
          </a:xfrm>
          <a:prstGeom prst="rect">
            <a:avLst/>
          </a:prstGeom>
          <a:noFill/>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76336" y="1352550"/>
            <a:ext cx="3962864" cy="3137267"/>
          </a:xfrm>
          <a:prstGeom prst="rect">
            <a:avLst/>
          </a:prstGeom>
        </p:spPr>
      </p:pic>
    </p:spTree>
    <p:extLst>
      <p:ext uri="{BB962C8B-B14F-4D97-AF65-F5344CB8AC3E}">
        <p14:creationId xmlns:p14="http://schemas.microsoft.com/office/powerpoint/2010/main" val="2055844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Z:\Dreamweaver\Bonitron.com\BonitronLive\Images\ProductSchematic\Common Bus\Resisto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733550"/>
            <a:ext cx="3047777" cy="1379085"/>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19050" y="967085"/>
            <a:ext cx="1483508" cy="461665"/>
          </a:xfrm>
          <a:prstGeom prst="rect">
            <a:avLst/>
          </a:prstGeom>
          <a:solidFill>
            <a:srgbClr val="C00000"/>
          </a:solidFill>
          <a:effectLst>
            <a:outerShdw blurRad="50800" dist="38100" dir="2700000" algn="tl" rotWithShape="0">
              <a:prstClr val="black">
                <a:alpha val="40000"/>
              </a:prstClr>
            </a:outerShdw>
          </a:effectLst>
        </p:spPr>
        <p:txBody>
          <a:bodyPr wrap="square">
            <a:spAutoFit/>
          </a:bodyPr>
          <a:lstStyle/>
          <a:p>
            <a:pPr algn="r">
              <a:defRPr/>
            </a:pPr>
            <a:r>
              <a:rPr lang="en-US" sz="2400" dirty="0">
                <a:solidFill>
                  <a:schemeClr val="bg1"/>
                </a:solidFill>
                <a:latin typeface="+mn-lt"/>
              </a:rPr>
              <a:t>Resistors</a:t>
            </a:r>
          </a:p>
        </p:txBody>
      </p:sp>
      <p:sp>
        <p:nvSpPr>
          <p:cNvPr id="2" name="Slide Number Placeholder 3"/>
          <p:cNvSpPr txBox="1">
            <a:spLocks noGrp="1"/>
          </p:cNvSpPr>
          <p:nvPr/>
        </p:nvSpPr>
        <p:spPr>
          <a:xfrm>
            <a:off x="6858000" y="4733895"/>
            <a:ext cx="2133600" cy="273844"/>
          </a:xfrm>
          <a:prstGeom prst="rect">
            <a:avLst/>
          </a:prstGeom>
          <a:noFill/>
        </p:spPr>
        <p:txBody>
          <a:bodyPr anchor="ctr"/>
          <a:lstStyle/>
          <a:p>
            <a:pPr algn="r" fontAlgn="auto">
              <a:spcBef>
                <a:spcPts val="0"/>
              </a:spcBef>
              <a:spcAft>
                <a:spcPts val="0"/>
              </a:spcAft>
              <a:defRPr/>
            </a:pPr>
            <a:fld id="{C361D274-BBFA-4264-9E91-09907E716B01}" type="slidenum">
              <a:rPr lang="en-US" sz="1200">
                <a:solidFill>
                  <a:schemeClr val="tx1">
                    <a:tint val="75000"/>
                  </a:schemeClr>
                </a:solidFill>
                <a:latin typeface="+mn-lt"/>
              </a:rPr>
              <a:pPr algn="r" fontAlgn="auto">
                <a:spcBef>
                  <a:spcPts val="0"/>
                </a:spcBef>
                <a:spcAft>
                  <a:spcPts val="0"/>
                </a:spcAft>
                <a:defRPr/>
              </a:pPr>
              <a:t>18</a:t>
            </a:fld>
            <a:endParaRPr lang="en-US" sz="1200" dirty="0">
              <a:solidFill>
                <a:schemeClr val="tx1">
                  <a:tint val="75000"/>
                </a:schemeClr>
              </a:solidFill>
              <a:latin typeface="+mn-lt"/>
            </a:endParaRPr>
          </a:p>
        </p:txBody>
      </p:sp>
      <p:sp>
        <p:nvSpPr>
          <p:cNvPr id="23" name="Title 1"/>
          <p:cNvSpPr txBox="1">
            <a:spLocks/>
          </p:cNvSpPr>
          <p:nvPr/>
        </p:nvSpPr>
        <p:spPr>
          <a:xfrm>
            <a:off x="2895600" y="0"/>
            <a:ext cx="6248400" cy="6667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bg1"/>
                </a:solidFill>
                <a:effectLst>
                  <a:outerShdw blurRad="38100" dist="38100" dir="2700000" algn="tl">
                    <a:srgbClr val="000000">
                      <a:alpha val="43137"/>
                    </a:srgbClr>
                  </a:outerShdw>
                </a:effectLst>
                <a:latin typeface="+mj-lt"/>
                <a:ea typeface="+mj-ea"/>
                <a:cs typeface="+mj-cs"/>
              </a:defRPr>
            </a:lvl1pPr>
          </a:lstStyle>
          <a:p>
            <a:r>
              <a:rPr lang="en-US"/>
              <a:t>Overvoltage Solutions</a:t>
            </a:r>
            <a:endParaRPr lang="en-US" dirty="0"/>
          </a:p>
        </p:txBody>
      </p:sp>
      <p:pic>
        <p:nvPicPr>
          <p:cNvPr id="10" name="Picture 14" descr="C:\Documents and Settings\Todd Edwards\My Documents\Graphics\M3775RK\Bonitron DBR Stacked\Bonitron_DBR_EN27.jpg"/>
          <p:cNvPicPr>
            <a:picLocks noChangeAspect="1" noChangeArrowheads="1"/>
          </p:cNvPicPr>
          <p:nvPr/>
        </p:nvPicPr>
        <p:blipFill>
          <a:blip r:embed="rId4" cstate="print"/>
          <a:srcRect/>
          <a:stretch>
            <a:fillRect/>
          </a:stretch>
        </p:blipFill>
        <p:spPr bwMode="auto">
          <a:xfrm>
            <a:off x="4282254" y="3775241"/>
            <a:ext cx="947218" cy="968385"/>
          </a:xfrm>
          <a:prstGeom prst="rect">
            <a:avLst/>
          </a:prstGeom>
          <a:noFill/>
          <a:ln w="9525">
            <a:noFill/>
            <a:miter lim="800000"/>
            <a:headEnd/>
            <a:tailEnd/>
          </a:ln>
        </p:spPr>
      </p:pic>
      <p:pic>
        <p:nvPicPr>
          <p:cNvPr id="11" name="Picture 3" descr="Z:\Dreamweaver\Bonitron.com\BonitronLive\Images\ProductImages\full_size\M3575R_B7_001.jpg"/>
          <p:cNvPicPr>
            <a:picLocks noChangeAspect="1" noChangeArrowheads="1"/>
          </p:cNvPicPr>
          <p:nvPr/>
        </p:nvPicPr>
        <p:blipFill>
          <a:blip r:embed="rId5" cstate="print"/>
          <a:srcRect/>
          <a:stretch>
            <a:fillRect/>
          </a:stretch>
        </p:blipFill>
        <p:spPr bwMode="auto">
          <a:xfrm>
            <a:off x="3010974" y="2878341"/>
            <a:ext cx="594704" cy="855892"/>
          </a:xfrm>
          <a:prstGeom prst="rect">
            <a:avLst/>
          </a:prstGeom>
          <a:noFill/>
        </p:spPr>
      </p:pic>
      <p:pic>
        <p:nvPicPr>
          <p:cNvPr id="14" name="Picture 2" descr="P:\Images\Originals\3575\3575PR\H1200C1000SS-3R\M3575PR-H1200C1000SS-3R_20100726_008-MOD.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295400" y="3775241"/>
            <a:ext cx="1447800" cy="1085850"/>
          </a:xfrm>
          <a:prstGeom prst="rect">
            <a:avLst/>
          </a:prstGeom>
          <a:noFill/>
          <a:ln w="9525">
            <a:noFill/>
            <a:miter lim="800000"/>
            <a:headEnd/>
            <a:tailEnd/>
          </a:ln>
        </p:spPr>
      </p:pic>
      <p:pic>
        <p:nvPicPr>
          <p:cNvPr id="15" name="Picture 1" descr="Z:\Dreamweaver\Bonitron.com\BonitronLive\Images\ProductImages\full_size\M3775RL_Right_Web.jpg"/>
          <p:cNvPicPr>
            <a:picLocks noChangeAspect="1" noChangeArrowheads="1"/>
          </p:cNvPicPr>
          <p:nvPr/>
        </p:nvPicPr>
        <p:blipFill>
          <a:blip r:embed="rId7" cstate="print"/>
          <a:srcRect/>
          <a:stretch>
            <a:fillRect/>
          </a:stretch>
        </p:blipFill>
        <p:spPr bwMode="auto">
          <a:xfrm>
            <a:off x="257679" y="3071390"/>
            <a:ext cx="930050" cy="1563275"/>
          </a:xfrm>
          <a:prstGeom prst="rect">
            <a:avLst/>
          </a:prstGeom>
          <a:noFill/>
        </p:spPr>
      </p:pic>
      <p:pic>
        <p:nvPicPr>
          <p:cNvPr id="1028" name="Picture 4" descr="http://www.bonitron.com/Images/ProductImages/CaseResistor.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10974" y="3918180"/>
            <a:ext cx="1010230" cy="75024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34000" y="1420983"/>
            <a:ext cx="3585410" cy="2838450"/>
          </a:xfrm>
          <a:prstGeom prst="rect">
            <a:avLst/>
          </a:prstGeom>
        </p:spPr>
      </p:pic>
    </p:spTree>
    <p:extLst>
      <p:ext uri="{BB962C8B-B14F-4D97-AF65-F5344CB8AC3E}">
        <p14:creationId xmlns:p14="http://schemas.microsoft.com/office/powerpoint/2010/main" val="3034632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Slide Number Placeholder 8"/>
          <p:cNvSpPr>
            <a:spLocks noGrp="1"/>
          </p:cNvSpPr>
          <p:nvPr>
            <p:ph type="sldNum" sz="quarter" idx="12"/>
          </p:nvPr>
        </p:nvSpPr>
        <p:spPr/>
        <p:txBody>
          <a:bodyPr/>
          <a:lstStyle/>
          <a:p>
            <a:pPr>
              <a:defRPr/>
            </a:pPr>
            <a:fld id="{5089B216-BE61-404A-B5E0-5382AEDBCD5E}" type="slidenum">
              <a:rPr lang="en-US" smtClean="0">
                <a:latin typeface="Arial" pitchFamily="34" charset="0"/>
                <a:cs typeface="Arial" pitchFamily="34" charset="0"/>
              </a:rPr>
              <a:pPr>
                <a:defRPr/>
              </a:pPr>
              <a:t>19</a:t>
            </a:fld>
            <a:endParaRPr lang="en-US">
              <a:latin typeface="Arial" pitchFamily="34" charset="0"/>
              <a:cs typeface="Arial" pitchFamily="34" charset="0"/>
            </a:endParaRPr>
          </a:p>
        </p:txBody>
      </p:sp>
      <p:sp>
        <p:nvSpPr>
          <p:cNvPr id="9" name="TextBox 8"/>
          <p:cNvSpPr txBox="1"/>
          <p:nvPr/>
        </p:nvSpPr>
        <p:spPr>
          <a:xfrm>
            <a:off x="0" y="971550"/>
            <a:ext cx="1752600" cy="461665"/>
          </a:xfrm>
          <a:prstGeom prst="rect">
            <a:avLst/>
          </a:prstGeom>
          <a:solidFill>
            <a:srgbClr val="C00000"/>
          </a:solidFill>
          <a:effectLst>
            <a:outerShdw blurRad="50800" dist="38100" dir="2700000" algn="tl" rotWithShape="0">
              <a:prstClr val="black">
                <a:alpha val="40000"/>
              </a:prstClr>
            </a:outerShdw>
          </a:effectLst>
        </p:spPr>
        <p:txBody>
          <a:bodyPr wrap="square">
            <a:spAutoFit/>
          </a:bodyPr>
          <a:lstStyle/>
          <a:p>
            <a:pPr algn="r">
              <a:defRPr/>
            </a:pPr>
            <a:r>
              <a:rPr lang="en-US" sz="2400" dirty="0">
                <a:solidFill>
                  <a:schemeClr val="bg1"/>
                </a:solidFill>
                <a:latin typeface="+mn-lt"/>
              </a:rPr>
              <a:t>Line </a:t>
            </a:r>
            <a:r>
              <a:rPr lang="en-US" sz="2400" dirty="0" err="1">
                <a:solidFill>
                  <a:schemeClr val="bg1"/>
                </a:solidFill>
                <a:latin typeface="+mn-lt"/>
              </a:rPr>
              <a:t>Regen</a:t>
            </a:r>
            <a:endParaRPr lang="en-US" sz="2400" dirty="0">
              <a:solidFill>
                <a:schemeClr val="bg1"/>
              </a:solidFill>
              <a:latin typeface="+mn-lt"/>
            </a:endParaRPr>
          </a:p>
        </p:txBody>
      </p:sp>
      <p:pic>
        <p:nvPicPr>
          <p:cNvPr id="50178" name="Picture 2" descr="http://bonitron.com/Images/ProductImages/M3645/M3645-TEMP.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14400" y="3033540"/>
            <a:ext cx="1066800" cy="174801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p:cNvGraphicFramePr/>
          <p:nvPr/>
        </p:nvGraphicFramePr>
        <p:xfrm>
          <a:off x="3733800" y="1047750"/>
          <a:ext cx="5029200" cy="3657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4338" name="Picture 2" descr="Z:\Dreamweaver\Bonitron.com\BonitronLive\Images\ProductSchematic\Common Bus\Blocks_Overvoltage_Regen_20130110.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8328" y="1581150"/>
            <a:ext cx="2176272" cy="129540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a:spLocks noGrp="1"/>
          </p:cNvSpPr>
          <p:nvPr>
            <p:ph type="title"/>
          </p:nvPr>
        </p:nvSpPr>
        <p:spPr>
          <a:xfrm>
            <a:off x="2895600" y="0"/>
            <a:ext cx="6248400" cy="685800"/>
          </a:xfrm>
        </p:spPr>
        <p:txBody>
          <a:bodyPr/>
          <a:lstStyle/>
          <a:p>
            <a:r>
              <a:rPr lang="en-US" dirty="0"/>
              <a:t>Overvoltage Solutions</a:t>
            </a:r>
          </a:p>
        </p:txBody>
      </p:sp>
    </p:spTree>
    <p:extLst>
      <p:ext uri="{BB962C8B-B14F-4D97-AF65-F5344CB8AC3E}">
        <p14:creationId xmlns:p14="http://schemas.microsoft.com/office/powerpoint/2010/main" val="41512437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Marine Drive Applications</a:t>
            </a: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1945145588"/>
              </p:ext>
            </p:extLst>
          </p:nvPr>
        </p:nvGraphicFramePr>
        <p:xfrm>
          <a:off x="381000" y="971550"/>
          <a:ext cx="6553200" cy="327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2DCF9265-753A-4102-AD2A-ECBD63CB3D46}" type="slidenum">
              <a:rPr lang="en-US" smtClean="0"/>
              <a:pPr/>
              <a:t>2</a:t>
            </a:fld>
            <a:endParaRPr lang="en-US"/>
          </a:p>
        </p:txBody>
      </p:sp>
      <p:pic>
        <p:nvPicPr>
          <p:cNvPr id="9" name="Picture 1"/>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549589" y="2219092"/>
            <a:ext cx="3213411" cy="2410058"/>
          </a:xfrm>
          <a:prstGeom prst="rect">
            <a:avLst/>
          </a:prstGeom>
          <a:noFill/>
          <a:ln w="9525">
            <a:noFill/>
            <a:miter lim="800000"/>
            <a:headEnd/>
            <a:tailEnd/>
          </a:ln>
          <a:effectLst/>
        </p:spPr>
      </p:pic>
    </p:spTree>
    <p:extLst>
      <p:ext uri="{BB962C8B-B14F-4D97-AF65-F5344CB8AC3E}">
        <p14:creationId xmlns:p14="http://schemas.microsoft.com/office/powerpoint/2010/main" val="516887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6" descr="Fan Cooled Resis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1584" y="2628900"/>
            <a:ext cx="1348740" cy="224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Overvoltage Solutions</a:t>
            </a:r>
          </a:p>
        </p:txBody>
      </p:sp>
      <p:sp>
        <p:nvSpPr>
          <p:cNvPr id="4" name="Slide Number Placeholder 3"/>
          <p:cNvSpPr>
            <a:spLocks noGrp="1"/>
          </p:cNvSpPr>
          <p:nvPr>
            <p:ph type="sldNum" sz="quarter" idx="12"/>
          </p:nvPr>
        </p:nvSpPr>
        <p:spPr/>
        <p:txBody>
          <a:bodyPr/>
          <a:lstStyle/>
          <a:p>
            <a:fld id="{2DCF9265-753A-4102-AD2A-ECBD63CB3D46}" type="slidenum">
              <a:rPr lang="en-US" smtClean="0"/>
              <a:pPr/>
              <a:t>20</a:t>
            </a:fld>
            <a:endParaRPr lang="en-US"/>
          </a:p>
        </p:txBody>
      </p:sp>
      <p:graphicFrame>
        <p:nvGraphicFramePr>
          <p:cNvPr id="6" name="Content Placeholder 5"/>
          <p:cNvGraphicFramePr>
            <a:graphicFrameLocks noGrp="1"/>
          </p:cNvGraphicFramePr>
          <p:nvPr>
            <p:ph idx="1"/>
          </p:nvPr>
        </p:nvGraphicFramePr>
        <p:xfrm>
          <a:off x="381000" y="1047750"/>
          <a:ext cx="4648200" cy="39433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9458" name="Picture 2" descr="http://www.bonitron.com/Images/ProductImages/M3645.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4792" y="3550652"/>
            <a:ext cx="797714" cy="1307098"/>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K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00311" y="3550652"/>
            <a:ext cx="713232" cy="12192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394792" y="4705350"/>
            <a:ext cx="876300" cy="338554"/>
          </a:xfrm>
          <a:prstGeom prst="rect">
            <a:avLst/>
          </a:prstGeom>
          <a:noFill/>
        </p:spPr>
        <p:txBody>
          <a:bodyPr wrap="square" rtlCol="0">
            <a:spAutoFit/>
          </a:bodyPr>
          <a:lstStyle/>
          <a:p>
            <a:r>
              <a:rPr lang="en-US" sz="1600" dirty="0" err="1">
                <a:solidFill>
                  <a:schemeClr val="bg1">
                    <a:lumMod val="65000"/>
                  </a:schemeClr>
                </a:solidFill>
              </a:rPr>
              <a:t>Regen</a:t>
            </a:r>
            <a:endParaRPr lang="en-US" sz="1600" dirty="0">
              <a:solidFill>
                <a:schemeClr val="bg1">
                  <a:lumMod val="65000"/>
                </a:schemeClr>
              </a:solidFill>
            </a:endParaRPr>
          </a:p>
        </p:txBody>
      </p:sp>
      <p:sp>
        <p:nvSpPr>
          <p:cNvPr id="11" name="TextBox 10"/>
          <p:cNvSpPr txBox="1"/>
          <p:nvPr/>
        </p:nvSpPr>
        <p:spPr>
          <a:xfrm>
            <a:off x="6609252" y="4705350"/>
            <a:ext cx="1010748" cy="338554"/>
          </a:xfrm>
          <a:prstGeom prst="rect">
            <a:avLst/>
          </a:prstGeom>
          <a:noFill/>
        </p:spPr>
        <p:txBody>
          <a:bodyPr wrap="square" rtlCol="0">
            <a:spAutoFit/>
          </a:bodyPr>
          <a:lstStyle/>
          <a:p>
            <a:r>
              <a:rPr lang="en-US" sz="1600" dirty="0">
                <a:solidFill>
                  <a:schemeClr val="bg1">
                    <a:lumMod val="65000"/>
                  </a:schemeClr>
                </a:solidFill>
              </a:rPr>
              <a:t>Transistor</a:t>
            </a:r>
          </a:p>
        </p:txBody>
      </p:sp>
      <p:sp>
        <p:nvSpPr>
          <p:cNvPr id="12" name="TextBox 11"/>
          <p:cNvSpPr txBox="1"/>
          <p:nvPr/>
        </p:nvSpPr>
        <p:spPr>
          <a:xfrm>
            <a:off x="6990252" y="2952750"/>
            <a:ext cx="1010748" cy="338554"/>
          </a:xfrm>
          <a:prstGeom prst="rect">
            <a:avLst/>
          </a:prstGeom>
          <a:noFill/>
        </p:spPr>
        <p:txBody>
          <a:bodyPr wrap="square" rtlCol="0">
            <a:spAutoFit/>
          </a:bodyPr>
          <a:lstStyle/>
          <a:p>
            <a:r>
              <a:rPr lang="en-US" sz="1600" dirty="0">
                <a:solidFill>
                  <a:schemeClr val="bg1">
                    <a:lumMod val="65000"/>
                  </a:schemeClr>
                </a:solidFill>
              </a:rPr>
              <a:t>Resistor</a:t>
            </a:r>
          </a:p>
        </p:txBody>
      </p:sp>
      <p:grpSp>
        <p:nvGrpSpPr>
          <p:cNvPr id="7" name="Group 6"/>
          <p:cNvGrpSpPr/>
          <p:nvPr/>
        </p:nvGrpSpPr>
        <p:grpSpPr>
          <a:xfrm>
            <a:off x="5181600" y="666750"/>
            <a:ext cx="3840679" cy="1809750"/>
            <a:chOff x="5181600" y="685800"/>
            <a:chExt cx="3840679" cy="1809750"/>
          </a:xfrm>
        </p:grpSpPr>
        <p:pic>
          <p:nvPicPr>
            <p:cNvPr id="6150" name="Picture 6" descr="http://bonitron.com/Images/ProductSchematic/Blocks_Overvoltage_Crane_Transistor_Resistor_Combo_20130327.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81600" y="961620"/>
              <a:ext cx="3840679" cy="153393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6172200" y="685800"/>
              <a:ext cx="0" cy="275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324600" y="695730"/>
              <a:ext cx="0" cy="275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477000" y="695730"/>
              <a:ext cx="0" cy="275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16729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bonitron.com/commonbus/CommonBusSchemat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614" y="3486150"/>
            <a:ext cx="7888986" cy="16573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Common Bus Solutions</a:t>
            </a:r>
          </a:p>
        </p:txBody>
      </p:sp>
      <p:sp>
        <p:nvSpPr>
          <p:cNvPr id="4" name="Slide Number Placeholder 3"/>
          <p:cNvSpPr>
            <a:spLocks noGrp="1"/>
          </p:cNvSpPr>
          <p:nvPr>
            <p:ph type="sldNum" sz="quarter" idx="12"/>
          </p:nvPr>
        </p:nvSpPr>
        <p:spPr/>
        <p:txBody>
          <a:bodyPr/>
          <a:lstStyle/>
          <a:p>
            <a:fld id="{2DCF9265-753A-4102-AD2A-ECBD63CB3D46}" type="slidenum">
              <a:rPr lang="en-US" smtClean="0"/>
              <a:pPr/>
              <a:t>21</a:t>
            </a:fld>
            <a:endParaRPr lang="en-US"/>
          </a:p>
        </p:txBody>
      </p:sp>
      <p:graphicFrame>
        <p:nvGraphicFramePr>
          <p:cNvPr id="6" name="Content Placeholder 5"/>
          <p:cNvGraphicFramePr>
            <a:graphicFrameLocks noGrp="1"/>
          </p:cNvGraphicFramePr>
          <p:nvPr>
            <p:ph idx="1"/>
          </p:nvPr>
        </p:nvGraphicFramePr>
        <p:xfrm>
          <a:off x="762000" y="819150"/>
          <a:ext cx="4648200" cy="2667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descr="http://www.bonitron.com/Images/ProductImages/M3713SC.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24600" y="1200150"/>
            <a:ext cx="166687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927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Bus Solutions</a:t>
            </a:r>
          </a:p>
        </p:txBody>
      </p:sp>
      <p:sp>
        <p:nvSpPr>
          <p:cNvPr id="4" name="Slide Number Placeholder 3"/>
          <p:cNvSpPr>
            <a:spLocks noGrp="1"/>
          </p:cNvSpPr>
          <p:nvPr>
            <p:ph type="sldNum" sz="quarter" idx="12"/>
          </p:nvPr>
        </p:nvSpPr>
        <p:spPr/>
        <p:txBody>
          <a:bodyPr/>
          <a:lstStyle/>
          <a:p>
            <a:fld id="{2DCF9265-753A-4102-AD2A-ECBD63CB3D46}"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70008491"/>
              </p:ext>
            </p:extLst>
          </p:nvPr>
        </p:nvGraphicFramePr>
        <p:xfrm>
          <a:off x="381000" y="971550"/>
          <a:ext cx="46482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172" name="Picture 4" descr="http://bonitron.com/commonbus/M3345CBMschematic.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24636" y="895350"/>
            <a:ext cx="3943164" cy="19812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bonitron.com/Images/ProductSchematic/M3345Dschmatic.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01574" y="3105150"/>
            <a:ext cx="3846990" cy="1913879"/>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www.bonitron.com/Images/ProductImages/M3345D_W200_20120207.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6200" y="1809750"/>
            <a:ext cx="1499577" cy="146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566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DCF9265-753A-4102-AD2A-ECBD63CB3D46}" type="slidenum">
              <a:rPr lang="en-US" smtClean="0"/>
              <a:pPr/>
              <a:t>23</a:t>
            </a:fld>
            <a:endParaRPr lang="en-US"/>
          </a:p>
        </p:txBody>
      </p:sp>
      <p:graphicFrame>
        <p:nvGraphicFramePr>
          <p:cNvPr id="6" name="Content Placeholder 5"/>
          <p:cNvGraphicFramePr>
            <a:graphicFrameLocks noGrp="1"/>
          </p:cNvGraphicFramePr>
          <p:nvPr>
            <p:ph idx="1"/>
          </p:nvPr>
        </p:nvGraphicFramePr>
        <p:xfrm>
          <a:off x="381000" y="1047750"/>
          <a:ext cx="4648200" cy="34101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194" name="Picture 2" descr="http://bonitron.com/Images/ProductSchematic/RideThru_Schematic_Block_Landscape_SB_20121207.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0" y="1657350"/>
            <a:ext cx="3304900" cy="17526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normAutofit/>
          </a:bodyPr>
          <a:lstStyle/>
          <a:p>
            <a:r>
              <a:rPr lang="en-US" dirty="0"/>
              <a:t>Uninterruptible Power for Drives</a:t>
            </a:r>
          </a:p>
        </p:txBody>
      </p:sp>
      <p:sp>
        <p:nvSpPr>
          <p:cNvPr id="5" name="TextBox 4"/>
          <p:cNvSpPr txBox="1"/>
          <p:nvPr/>
        </p:nvSpPr>
        <p:spPr>
          <a:xfrm>
            <a:off x="6400800" y="3257550"/>
            <a:ext cx="2238100"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chemeClr val="bg1">
                    <a:lumMod val="65000"/>
                  </a:schemeClr>
                </a:solidFill>
              </a:rPr>
              <a:t>V</a:t>
            </a:r>
            <a:r>
              <a:rPr lang="en-US" dirty="0">
                <a:solidFill>
                  <a:schemeClr val="bg1">
                    <a:lumMod val="65000"/>
                  </a:schemeClr>
                </a:solidFill>
              </a:rPr>
              <a:t>oltage </a:t>
            </a:r>
            <a:r>
              <a:rPr lang="en-US" b="1" dirty="0">
                <a:solidFill>
                  <a:schemeClr val="bg1">
                    <a:lumMod val="65000"/>
                  </a:schemeClr>
                </a:solidFill>
              </a:rPr>
              <a:t>R</a:t>
            </a:r>
            <a:r>
              <a:rPr lang="en-US" dirty="0">
                <a:solidFill>
                  <a:schemeClr val="bg1">
                    <a:lumMod val="65000"/>
                  </a:schemeClr>
                </a:solidFill>
              </a:rPr>
              <a:t>egulator</a:t>
            </a:r>
          </a:p>
          <a:p>
            <a:pPr marL="285750" indent="-285750">
              <a:buFont typeface="Arial" panose="020B0604020202020204" pitchFamily="34" charset="0"/>
              <a:buChar char="•"/>
            </a:pPr>
            <a:r>
              <a:rPr lang="en-US" b="1" dirty="0">
                <a:solidFill>
                  <a:schemeClr val="bg1">
                    <a:lumMod val="65000"/>
                  </a:schemeClr>
                </a:solidFill>
              </a:rPr>
              <a:t>Ch</a:t>
            </a:r>
            <a:r>
              <a:rPr lang="en-US" dirty="0">
                <a:solidFill>
                  <a:schemeClr val="bg1">
                    <a:lumMod val="65000"/>
                  </a:schemeClr>
                </a:solidFill>
              </a:rPr>
              <a:t>arger</a:t>
            </a:r>
          </a:p>
          <a:p>
            <a:pPr marL="285750" indent="-285750">
              <a:buFont typeface="Arial" panose="020B0604020202020204" pitchFamily="34" charset="0"/>
              <a:buChar char="•"/>
            </a:pPr>
            <a:r>
              <a:rPr lang="en-US" b="1" dirty="0">
                <a:solidFill>
                  <a:schemeClr val="bg1">
                    <a:lumMod val="65000"/>
                  </a:schemeClr>
                </a:solidFill>
              </a:rPr>
              <a:t>E</a:t>
            </a:r>
            <a:r>
              <a:rPr lang="en-US" dirty="0">
                <a:solidFill>
                  <a:schemeClr val="bg1">
                    <a:lumMod val="65000"/>
                  </a:schemeClr>
                </a:solidFill>
              </a:rPr>
              <a:t>nergy </a:t>
            </a:r>
            <a:r>
              <a:rPr lang="en-US" b="1" dirty="0">
                <a:solidFill>
                  <a:schemeClr val="bg1">
                    <a:lumMod val="65000"/>
                  </a:schemeClr>
                </a:solidFill>
              </a:rPr>
              <a:t>S</a:t>
            </a:r>
            <a:r>
              <a:rPr lang="en-US" dirty="0">
                <a:solidFill>
                  <a:schemeClr val="bg1">
                    <a:lumMod val="65000"/>
                  </a:schemeClr>
                </a:solidFill>
              </a:rPr>
              <a:t>torage</a:t>
            </a:r>
          </a:p>
          <a:p>
            <a:pPr marL="285750" indent="-285750">
              <a:buFont typeface="Arial" panose="020B0604020202020204" pitchFamily="34" charset="0"/>
              <a:buChar char="•"/>
            </a:pPr>
            <a:r>
              <a:rPr lang="en-US" b="1" dirty="0">
                <a:solidFill>
                  <a:schemeClr val="bg1">
                    <a:lumMod val="65000"/>
                  </a:schemeClr>
                </a:solidFill>
              </a:rPr>
              <a:t>D</a:t>
            </a:r>
            <a:r>
              <a:rPr lang="en-US" dirty="0">
                <a:solidFill>
                  <a:schemeClr val="bg1">
                    <a:lumMod val="65000"/>
                  </a:schemeClr>
                </a:solidFill>
              </a:rPr>
              <a:t>is</a:t>
            </a:r>
            <a:r>
              <a:rPr lang="en-US" b="1" dirty="0">
                <a:solidFill>
                  <a:schemeClr val="bg1">
                    <a:lumMod val="65000"/>
                  </a:schemeClr>
                </a:solidFill>
              </a:rPr>
              <a:t>ch</a:t>
            </a:r>
            <a:r>
              <a:rPr lang="en-US" dirty="0">
                <a:solidFill>
                  <a:schemeClr val="bg1">
                    <a:lumMod val="65000"/>
                  </a:schemeClr>
                </a:solidFill>
              </a:rPr>
              <a:t>arger</a:t>
            </a:r>
          </a:p>
        </p:txBody>
      </p:sp>
    </p:spTree>
    <p:extLst>
      <p:ext uri="{BB962C8B-B14F-4D97-AF65-F5344CB8AC3E}">
        <p14:creationId xmlns:p14="http://schemas.microsoft.com/office/powerpoint/2010/main" val="1303595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DCF9265-753A-4102-AD2A-ECBD63CB3D46}" type="slidenum">
              <a:rPr lang="en-US" smtClean="0"/>
              <a:pPr/>
              <a:t>24</a:t>
            </a:fld>
            <a:endParaRPr lang="en-US"/>
          </a:p>
        </p:txBody>
      </p:sp>
      <p:graphicFrame>
        <p:nvGraphicFramePr>
          <p:cNvPr id="6" name="Content Placeholder 5"/>
          <p:cNvGraphicFramePr>
            <a:graphicFrameLocks noGrp="1"/>
          </p:cNvGraphicFramePr>
          <p:nvPr>
            <p:ph idx="1"/>
          </p:nvPr>
        </p:nvGraphicFramePr>
        <p:xfrm>
          <a:off x="381000" y="1200150"/>
          <a:ext cx="46482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a:bodyPr>
          <a:lstStyle/>
          <a:p>
            <a:r>
              <a:rPr lang="en-US" dirty="0"/>
              <a:t>Uninterruptible Power for Drives</a:t>
            </a:r>
          </a:p>
        </p:txBody>
      </p:sp>
      <p:sp>
        <p:nvSpPr>
          <p:cNvPr id="5" name="TextBox 4"/>
          <p:cNvSpPr txBox="1"/>
          <p:nvPr/>
        </p:nvSpPr>
        <p:spPr>
          <a:xfrm>
            <a:off x="6400800" y="3257550"/>
            <a:ext cx="2238100"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chemeClr val="bg1">
                    <a:lumMod val="65000"/>
                  </a:schemeClr>
                </a:solidFill>
              </a:rPr>
              <a:t>V</a:t>
            </a:r>
            <a:r>
              <a:rPr lang="en-US" dirty="0">
                <a:solidFill>
                  <a:schemeClr val="bg1">
                    <a:lumMod val="65000"/>
                  </a:schemeClr>
                </a:solidFill>
              </a:rPr>
              <a:t>oltage </a:t>
            </a:r>
            <a:r>
              <a:rPr lang="en-US" b="1" dirty="0">
                <a:solidFill>
                  <a:schemeClr val="bg1">
                    <a:lumMod val="65000"/>
                  </a:schemeClr>
                </a:solidFill>
              </a:rPr>
              <a:t>R</a:t>
            </a:r>
            <a:r>
              <a:rPr lang="en-US" dirty="0">
                <a:solidFill>
                  <a:schemeClr val="bg1">
                    <a:lumMod val="65000"/>
                  </a:schemeClr>
                </a:solidFill>
              </a:rPr>
              <a:t>egulator</a:t>
            </a: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34200" y="1998798"/>
            <a:ext cx="1171866" cy="938212"/>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38800" y="1159797"/>
            <a:ext cx="2024851" cy="2024851"/>
          </a:xfrm>
          <a:prstGeom prst="rect">
            <a:avLst/>
          </a:prstGeom>
        </p:spPr>
      </p:pic>
    </p:spTree>
    <p:extLst>
      <p:ext uri="{BB962C8B-B14F-4D97-AF65-F5344CB8AC3E}">
        <p14:creationId xmlns:p14="http://schemas.microsoft.com/office/powerpoint/2010/main" val="322638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DCF9265-753A-4102-AD2A-ECBD63CB3D46}" type="slidenum">
              <a:rPr lang="en-US" smtClean="0"/>
              <a:pPr/>
              <a:t>25</a:t>
            </a:fld>
            <a:endParaRPr lang="en-US"/>
          </a:p>
        </p:txBody>
      </p:sp>
      <p:graphicFrame>
        <p:nvGraphicFramePr>
          <p:cNvPr id="6" name="Content Placeholder 5"/>
          <p:cNvGraphicFramePr>
            <a:graphicFrameLocks noGrp="1"/>
          </p:cNvGraphicFramePr>
          <p:nvPr>
            <p:ph idx="1"/>
          </p:nvPr>
        </p:nvGraphicFramePr>
        <p:xfrm>
          <a:off x="381000" y="1123950"/>
          <a:ext cx="46482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a:bodyPr>
          <a:lstStyle/>
          <a:p>
            <a:r>
              <a:rPr lang="en-US" dirty="0"/>
              <a:t>Uninterruptible Power for Drives</a:t>
            </a:r>
          </a:p>
        </p:txBody>
      </p:sp>
      <p:sp>
        <p:nvSpPr>
          <p:cNvPr id="5" name="TextBox 4"/>
          <p:cNvSpPr txBox="1"/>
          <p:nvPr/>
        </p:nvSpPr>
        <p:spPr>
          <a:xfrm>
            <a:off x="6400800" y="3257550"/>
            <a:ext cx="2238100"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chemeClr val="bg1">
                    <a:lumMod val="65000"/>
                  </a:schemeClr>
                </a:solidFill>
              </a:rPr>
              <a:t>V</a:t>
            </a:r>
            <a:r>
              <a:rPr lang="en-US" dirty="0">
                <a:solidFill>
                  <a:schemeClr val="bg1">
                    <a:lumMod val="65000"/>
                  </a:schemeClr>
                </a:solidFill>
              </a:rPr>
              <a:t>oltage </a:t>
            </a:r>
            <a:r>
              <a:rPr lang="en-US" b="1" dirty="0">
                <a:solidFill>
                  <a:schemeClr val="bg1">
                    <a:lumMod val="65000"/>
                  </a:schemeClr>
                </a:solidFill>
              </a:rPr>
              <a:t>R</a:t>
            </a:r>
            <a:r>
              <a:rPr lang="en-US" dirty="0">
                <a:solidFill>
                  <a:schemeClr val="bg1">
                    <a:lumMod val="65000"/>
                  </a:schemeClr>
                </a:solidFill>
              </a:rPr>
              <a:t>egulator</a:t>
            </a:r>
          </a:p>
          <a:p>
            <a:pPr marL="285750" indent="-285750">
              <a:buFont typeface="Arial" panose="020B0604020202020204" pitchFamily="34" charset="0"/>
              <a:buChar char="•"/>
            </a:pPr>
            <a:r>
              <a:rPr lang="en-US" b="1" dirty="0">
                <a:solidFill>
                  <a:schemeClr val="bg1">
                    <a:lumMod val="65000"/>
                  </a:schemeClr>
                </a:solidFill>
              </a:rPr>
              <a:t>Ch</a:t>
            </a:r>
            <a:r>
              <a:rPr lang="en-US" dirty="0">
                <a:solidFill>
                  <a:schemeClr val="bg1">
                    <a:lumMod val="65000"/>
                  </a:schemeClr>
                </a:solidFill>
              </a:rPr>
              <a:t>arger</a:t>
            </a:r>
          </a:p>
          <a:p>
            <a:pPr marL="285750" indent="-285750">
              <a:buFont typeface="Arial" panose="020B0604020202020204" pitchFamily="34" charset="0"/>
              <a:buChar char="•"/>
            </a:pPr>
            <a:r>
              <a:rPr lang="en-US" b="1" dirty="0">
                <a:solidFill>
                  <a:schemeClr val="bg1">
                    <a:lumMod val="65000"/>
                  </a:schemeClr>
                </a:solidFill>
              </a:rPr>
              <a:t>Cap</a:t>
            </a:r>
            <a:r>
              <a:rPr lang="en-US" dirty="0">
                <a:solidFill>
                  <a:schemeClr val="bg1">
                    <a:lumMod val="65000"/>
                  </a:schemeClr>
                </a:solidFill>
              </a:rPr>
              <a:t>acitor</a:t>
            </a:r>
          </a:p>
          <a:p>
            <a:pPr marL="285750" indent="-285750">
              <a:buFont typeface="Arial" panose="020B0604020202020204" pitchFamily="34" charset="0"/>
              <a:buChar char="•"/>
            </a:pPr>
            <a:r>
              <a:rPr lang="en-US" b="1" dirty="0">
                <a:solidFill>
                  <a:schemeClr val="bg1">
                    <a:lumMod val="65000"/>
                  </a:schemeClr>
                </a:solidFill>
              </a:rPr>
              <a:t>D</a:t>
            </a:r>
            <a:r>
              <a:rPr lang="en-US" dirty="0">
                <a:solidFill>
                  <a:schemeClr val="bg1">
                    <a:lumMod val="65000"/>
                  </a:schemeClr>
                </a:solidFill>
              </a:rPr>
              <a:t>is</a:t>
            </a:r>
            <a:r>
              <a:rPr lang="en-US" b="1" dirty="0">
                <a:solidFill>
                  <a:schemeClr val="bg1">
                    <a:lumMod val="65000"/>
                  </a:schemeClr>
                </a:solidFill>
              </a:rPr>
              <a:t>ch</a:t>
            </a:r>
            <a:r>
              <a:rPr lang="en-US" dirty="0">
                <a:solidFill>
                  <a:schemeClr val="bg1">
                    <a:lumMod val="65000"/>
                  </a:schemeClr>
                </a:solidFill>
              </a:rPr>
              <a:t>arger</a:t>
            </a: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25040" y="1622508"/>
            <a:ext cx="2713985" cy="938212"/>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57800" y="995185"/>
            <a:ext cx="1447800" cy="1447800"/>
          </a:xfrm>
          <a:prstGeom prst="rect">
            <a:avLst/>
          </a:prstGeom>
        </p:spPr>
      </p:pic>
      <p:sp>
        <p:nvSpPr>
          <p:cNvPr id="9" name="TextBox 8"/>
          <p:cNvSpPr txBox="1"/>
          <p:nvPr/>
        </p:nvSpPr>
        <p:spPr>
          <a:xfrm>
            <a:off x="6617566" y="2567704"/>
            <a:ext cx="2004868" cy="369332"/>
          </a:xfrm>
          <a:prstGeom prst="rect">
            <a:avLst/>
          </a:prstGeom>
          <a:noFill/>
        </p:spPr>
        <p:txBody>
          <a:bodyPr wrap="square" rtlCol="0">
            <a:spAutoFit/>
          </a:bodyPr>
          <a:lstStyle/>
          <a:p>
            <a:pPr algn="ctr"/>
            <a:r>
              <a:rPr lang="en-US" dirty="0"/>
              <a:t>Capacitor Systems</a:t>
            </a:r>
          </a:p>
        </p:txBody>
      </p:sp>
    </p:spTree>
    <p:extLst>
      <p:ext uri="{BB962C8B-B14F-4D97-AF65-F5344CB8AC3E}">
        <p14:creationId xmlns:p14="http://schemas.microsoft.com/office/powerpoint/2010/main" val="2755302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DCF9265-753A-4102-AD2A-ECBD63CB3D46}" type="slidenum">
              <a:rPr lang="en-US" smtClean="0"/>
              <a:pPr/>
              <a:t>26</a:t>
            </a:fld>
            <a:endParaRPr lang="en-US"/>
          </a:p>
        </p:txBody>
      </p:sp>
      <p:graphicFrame>
        <p:nvGraphicFramePr>
          <p:cNvPr id="6" name="Content Placeholder 5"/>
          <p:cNvGraphicFramePr>
            <a:graphicFrameLocks noGrp="1"/>
          </p:cNvGraphicFramePr>
          <p:nvPr>
            <p:ph idx="1"/>
          </p:nvPr>
        </p:nvGraphicFramePr>
        <p:xfrm>
          <a:off x="457200" y="1200150"/>
          <a:ext cx="46482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a:bodyPr>
          <a:lstStyle/>
          <a:p>
            <a:r>
              <a:rPr lang="en-US" dirty="0"/>
              <a:t>Uninterruptible Power for Drives</a:t>
            </a:r>
          </a:p>
        </p:txBody>
      </p:sp>
      <p:sp>
        <p:nvSpPr>
          <p:cNvPr id="5" name="TextBox 4"/>
          <p:cNvSpPr txBox="1"/>
          <p:nvPr/>
        </p:nvSpPr>
        <p:spPr>
          <a:xfrm>
            <a:off x="6400800" y="3257550"/>
            <a:ext cx="2238100" cy="923330"/>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chemeClr val="bg1">
                    <a:lumMod val="65000"/>
                  </a:schemeClr>
                </a:solidFill>
              </a:rPr>
              <a:t>V</a:t>
            </a:r>
            <a:r>
              <a:rPr lang="en-US" dirty="0">
                <a:solidFill>
                  <a:schemeClr val="bg1">
                    <a:lumMod val="65000"/>
                  </a:schemeClr>
                </a:solidFill>
              </a:rPr>
              <a:t>oltage </a:t>
            </a:r>
            <a:r>
              <a:rPr lang="en-US" b="1" dirty="0">
                <a:solidFill>
                  <a:schemeClr val="bg1">
                    <a:lumMod val="65000"/>
                  </a:schemeClr>
                </a:solidFill>
              </a:rPr>
              <a:t>R</a:t>
            </a:r>
            <a:r>
              <a:rPr lang="en-US" dirty="0">
                <a:solidFill>
                  <a:schemeClr val="bg1">
                    <a:lumMod val="65000"/>
                  </a:schemeClr>
                </a:solidFill>
              </a:rPr>
              <a:t>egulator</a:t>
            </a:r>
          </a:p>
          <a:p>
            <a:pPr marL="285750" indent="-285750">
              <a:buFont typeface="Arial" panose="020B0604020202020204" pitchFamily="34" charset="0"/>
              <a:buChar char="•"/>
            </a:pPr>
            <a:r>
              <a:rPr lang="en-US" b="1" dirty="0">
                <a:solidFill>
                  <a:schemeClr val="bg1">
                    <a:lumMod val="65000"/>
                  </a:schemeClr>
                </a:solidFill>
              </a:rPr>
              <a:t>Ch</a:t>
            </a:r>
            <a:r>
              <a:rPr lang="en-US" dirty="0">
                <a:solidFill>
                  <a:schemeClr val="bg1">
                    <a:lumMod val="65000"/>
                  </a:schemeClr>
                </a:solidFill>
              </a:rPr>
              <a:t>arger</a:t>
            </a:r>
          </a:p>
          <a:p>
            <a:pPr marL="285750" indent="-285750">
              <a:buFont typeface="Arial" panose="020B0604020202020204" pitchFamily="34" charset="0"/>
              <a:buChar char="•"/>
            </a:pPr>
            <a:r>
              <a:rPr lang="en-US" b="1" dirty="0">
                <a:solidFill>
                  <a:schemeClr val="bg1">
                    <a:lumMod val="65000"/>
                  </a:schemeClr>
                </a:solidFill>
              </a:rPr>
              <a:t>B</a:t>
            </a:r>
            <a:r>
              <a:rPr lang="en-US" dirty="0">
                <a:solidFill>
                  <a:schemeClr val="bg1">
                    <a:lumMod val="65000"/>
                  </a:schemeClr>
                </a:solidFill>
              </a:rPr>
              <a:t>attery</a:t>
            </a: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00800" y="1581150"/>
            <a:ext cx="2100346" cy="941908"/>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63826" y="961918"/>
            <a:ext cx="1447800" cy="1447800"/>
          </a:xfrm>
          <a:prstGeom prst="rect">
            <a:avLst/>
          </a:prstGeom>
        </p:spPr>
      </p:pic>
      <p:sp>
        <p:nvSpPr>
          <p:cNvPr id="9" name="TextBox 8"/>
          <p:cNvSpPr txBox="1"/>
          <p:nvPr/>
        </p:nvSpPr>
        <p:spPr>
          <a:xfrm>
            <a:off x="6517416" y="2520972"/>
            <a:ext cx="2004868" cy="369332"/>
          </a:xfrm>
          <a:prstGeom prst="rect">
            <a:avLst/>
          </a:prstGeom>
          <a:noFill/>
        </p:spPr>
        <p:txBody>
          <a:bodyPr wrap="square" rtlCol="0">
            <a:spAutoFit/>
          </a:bodyPr>
          <a:lstStyle/>
          <a:p>
            <a:pPr algn="ctr"/>
            <a:r>
              <a:rPr lang="en-US" dirty="0"/>
              <a:t>Battery Systems</a:t>
            </a:r>
          </a:p>
        </p:txBody>
      </p:sp>
    </p:spTree>
    <p:extLst>
      <p:ext uri="{BB962C8B-B14F-4D97-AF65-F5344CB8AC3E}">
        <p14:creationId xmlns:p14="http://schemas.microsoft.com/office/powerpoint/2010/main" val="3208294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lide Number Placeholder 50"/>
          <p:cNvSpPr>
            <a:spLocks noGrp="1"/>
          </p:cNvSpPr>
          <p:nvPr>
            <p:ph type="sldNum" sz="quarter" idx="12"/>
          </p:nvPr>
        </p:nvSpPr>
        <p:spPr/>
        <p:txBody>
          <a:bodyPr/>
          <a:lstStyle/>
          <a:p>
            <a:fld id="{2DCF9265-753A-4102-AD2A-ECBD63CB3D46}" type="slidenum">
              <a:rPr lang="en-US" smtClean="0"/>
              <a:pPr/>
              <a:t>27</a:t>
            </a:fld>
            <a:endParaRPr lang="en-US"/>
          </a:p>
        </p:txBody>
      </p:sp>
      <p:grpSp>
        <p:nvGrpSpPr>
          <p:cNvPr id="3" name="Group 2"/>
          <p:cNvGrpSpPr/>
          <p:nvPr/>
        </p:nvGrpSpPr>
        <p:grpSpPr>
          <a:xfrm>
            <a:off x="685800" y="971550"/>
            <a:ext cx="7138828" cy="3962400"/>
            <a:chOff x="304800" y="971550"/>
            <a:chExt cx="7138828" cy="3962400"/>
          </a:xfrm>
        </p:grpSpPr>
        <p:pic>
          <p:nvPicPr>
            <p:cNvPr id="5" name="Picture 2" descr="Z:\Dreamweaver\Bonitron.com\BonitronLive\Images\Other\RideThruAdvantage.pn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t="50000"/>
            <a:stretch/>
          </p:blipFill>
          <p:spPr bwMode="auto">
            <a:xfrm>
              <a:off x="304800" y="1047750"/>
              <a:ext cx="7138828" cy="3886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172200" y="971550"/>
              <a:ext cx="1271428"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6553200" y="1047750"/>
            <a:ext cx="2590800" cy="369332"/>
          </a:xfrm>
          <a:prstGeom prst="rect">
            <a:avLst/>
          </a:prstGeom>
          <a:solidFill>
            <a:srgbClr val="C00000"/>
          </a:solidFill>
        </p:spPr>
        <p:txBody>
          <a:bodyPr wrap="square" rtlCol="0">
            <a:spAutoFit/>
          </a:bodyPr>
          <a:lstStyle/>
          <a:p>
            <a:r>
              <a:rPr lang="en-US" dirty="0">
                <a:solidFill>
                  <a:schemeClr val="bg1"/>
                </a:solidFill>
              </a:rPr>
              <a:t>UPS Disadvantages</a:t>
            </a:r>
          </a:p>
        </p:txBody>
      </p:sp>
      <p:sp>
        <p:nvSpPr>
          <p:cNvPr id="6" name="Title 5"/>
          <p:cNvSpPr>
            <a:spLocks noGrp="1"/>
          </p:cNvSpPr>
          <p:nvPr>
            <p:ph type="title"/>
          </p:nvPr>
        </p:nvSpPr>
        <p:spPr/>
        <p:txBody>
          <a:bodyPr/>
          <a:lstStyle/>
          <a:p>
            <a:r>
              <a:rPr lang="en-US" dirty="0"/>
              <a:t>Typical UPS</a:t>
            </a:r>
          </a:p>
        </p:txBody>
      </p:sp>
    </p:spTree>
    <p:extLst>
      <p:ext uri="{BB962C8B-B14F-4D97-AF65-F5344CB8AC3E}">
        <p14:creationId xmlns:p14="http://schemas.microsoft.com/office/powerpoint/2010/main" val="2102968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lide Number Placeholder 50"/>
          <p:cNvSpPr>
            <a:spLocks noGrp="1"/>
          </p:cNvSpPr>
          <p:nvPr>
            <p:ph type="sldNum" sz="quarter" idx="12"/>
          </p:nvPr>
        </p:nvSpPr>
        <p:spPr/>
        <p:txBody>
          <a:bodyPr/>
          <a:lstStyle/>
          <a:p>
            <a:fld id="{2DCF9265-753A-4102-AD2A-ECBD63CB3D46}" type="slidenum">
              <a:rPr lang="en-US" smtClean="0"/>
              <a:pPr/>
              <a:t>28</a:t>
            </a:fld>
            <a:endParaRPr lang="en-US"/>
          </a:p>
        </p:txBody>
      </p:sp>
      <p:grpSp>
        <p:nvGrpSpPr>
          <p:cNvPr id="3" name="Group 2"/>
          <p:cNvGrpSpPr/>
          <p:nvPr/>
        </p:nvGrpSpPr>
        <p:grpSpPr>
          <a:xfrm>
            <a:off x="533399" y="971550"/>
            <a:ext cx="6858001" cy="4062090"/>
            <a:chOff x="533399" y="971550"/>
            <a:chExt cx="6858001" cy="4062090"/>
          </a:xfrm>
        </p:grpSpPr>
        <p:pic>
          <p:nvPicPr>
            <p:cNvPr id="49154" name="Picture 2" descr="Z:\Dreamweaver\Bonitron.com\BonitronLive\Images\Other\RideThruAdvantage.pn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33399" y="971550"/>
              <a:ext cx="6858001" cy="40620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3399" y="4629150"/>
              <a:ext cx="2590801" cy="4044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3"/>
          <p:cNvSpPr>
            <a:spLocks noGrp="1"/>
          </p:cNvSpPr>
          <p:nvPr>
            <p:ph type="title"/>
          </p:nvPr>
        </p:nvSpPr>
        <p:spPr/>
        <p:txBody>
          <a:bodyPr>
            <a:normAutofit/>
          </a:bodyPr>
          <a:lstStyle/>
          <a:p>
            <a:r>
              <a:rPr lang="en-US" dirty="0"/>
              <a:t>Uninterruptible Power for Drives</a:t>
            </a:r>
          </a:p>
        </p:txBody>
      </p:sp>
    </p:spTree>
    <p:extLst>
      <p:ext uri="{BB962C8B-B14F-4D97-AF65-F5344CB8AC3E}">
        <p14:creationId xmlns:p14="http://schemas.microsoft.com/office/powerpoint/2010/main" val="2786323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Maintenance Solutions</a:t>
            </a:r>
          </a:p>
        </p:txBody>
      </p:sp>
      <p:sp>
        <p:nvSpPr>
          <p:cNvPr id="4" name="Slide Number Placeholder 3"/>
          <p:cNvSpPr>
            <a:spLocks noGrp="1"/>
          </p:cNvSpPr>
          <p:nvPr>
            <p:ph type="sldNum" sz="quarter" idx="12"/>
          </p:nvPr>
        </p:nvSpPr>
        <p:spPr/>
        <p:txBody>
          <a:bodyPr/>
          <a:lstStyle/>
          <a:p>
            <a:fld id="{2DCF9265-753A-4102-AD2A-ECBD63CB3D46}" type="slidenum">
              <a:rPr lang="en-US" smtClean="0"/>
              <a:pPr/>
              <a:t>29</a:t>
            </a:fld>
            <a:endParaRPr lang="en-US"/>
          </a:p>
        </p:txBody>
      </p:sp>
      <p:graphicFrame>
        <p:nvGraphicFramePr>
          <p:cNvPr id="7" name="Diagram 6"/>
          <p:cNvGraphicFramePr/>
          <p:nvPr>
            <p:extLst>
              <p:ext uri="{D42A27DB-BD31-4B8C-83A1-F6EECF244321}">
                <p14:modId xmlns:p14="http://schemas.microsoft.com/office/powerpoint/2010/main" val="2808845658"/>
              </p:ext>
            </p:extLst>
          </p:nvPr>
        </p:nvGraphicFramePr>
        <p:xfrm>
          <a:off x="685800" y="1276350"/>
          <a:ext cx="44958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6553200" y="1032244"/>
            <a:ext cx="2590800" cy="369332"/>
          </a:xfrm>
          <a:prstGeom prst="rect">
            <a:avLst/>
          </a:prstGeom>
          <a:solidFill>
            <a:srgbClr val="C00000"/>
          </a:solidFill>
        </p:spPr>
        <p:txBody>
          <a:bodyPr wrap="square" rtlCol="0">
            <a:spAutoFit/>
          </a:bodyPr>
          <a:lstStyle/>
          <a:p>
            <a:r>
              <a:rPr lang="en-US" dirty="0">
                <a:solidFill>
                  <a:schemeClr val="bg1"/>
                </a:solidFill>
              </a:rPr>
              <a:t>Capacitor Maintenance</a:t>
            </a:r>
          </a:p>
        </p:txBody>
      </p:sp>
      <p:pic>
        <p:nvPicPr>
          <p:cNvPr id="15362" name="Picture 2" descr="M3628PC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8800" y="1885950"/>
            <a:ext cx="3333750"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471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tx2"/>
                </a:solidFill>
                <a:latin typeface="Verdana" pitchFamily="34" charset="0"/>
              </a:defRPr>
            </a:lvl1pPr>
            <a:lvl2pPr marL="742950" indent="-285750">
              <a:defRPr sz="1000" b="1">
                <a:solidFill>
                  <a:schemeClr val="tx2"/>
                </a:solidFill>
                <a:latin typeface="Verdana" pitchFamily="34" charset="0"/>
              </a:defRPr>
            </a:lvl2pPr>
            <a:lvl3pPr marL="1143000" indent="-228600">
              <a:defRPr sz="1000" b="1">
                <a:solidFill>
                  <a:schemeClr val="tx2"/>
                </a:solidFill>
                <a:latin typeface="Verdana" pitchFamily="34" charset="0"/>
              </a:defRPr>
            </a:lvl3pPr>
            <a:lvl4pPr marL="1600200" indent="-228600">
              <a:defRPr sz="1000" b="1">
                <a:solidFill>
                  <a:schemeClr val="tx2"/>
                </a:solidFill>
                <a:latin typeface="Verdana" pitchFamily="34" charset="0"/>
              </a:defRPr>
            </a:lvl4pPr>
            <a:lvl5pPr marL="2057400" indent="-228600">
              <a:defRPr sz="1000" b="1">
                <a:solidFill>
                  <a:schemeClr val="tx2"/>
                </a:solidFill>
                <a:latin typeface="Verdana" pitchFamily="34" charset="0"/>
              </a:defRPr>
            </a:lvl5pPr>
            <a:lvl6pPr marL="2514600" indent="-228600" eaLnBrk="0" fontAlgn="base" hangingPunct="0">
              <a:spcBef>
                <a:spcPct val="0"/>
              </a:spcBef>
              <a:spcAft>
                <a:spcPct val="0"/>
              </a:spcAft>
              <a:defRPr sz="1000" b="1">
                <a:solidFill>
                  <a:schemeClr val="tx2"/>
                </a:solidFill>
                <a:latin typeface="Verdana" pitchFamily="34" charset="0"/>
              </a:defRPr>
            </a:lvl6pPr>
            <a:lvl7pPr marL="2971800" indent="-228600" eaLnBrk="0" fontAlgn="base" hangingPunct="0">
              <a:spcBef>
                <a:spcPct val="0"/>
              </a:spcBef>
              <a:spcAft>
                <a:spcPct val="0"/>
              </a:spcAft>
              <a:defRPr sz="1000" b="1">
                <a:solidFill>
                  <a:schemeClr val="tx2"/>
                </a:solidFill>
                <a:latin typeface="Verdana" pitchFamily="34" charset="0"/>
              </a:defRPr>
            </a:lvl7pPr>
            <a:lvl8pPr marL="3429000" indent="-228600" eaLnBrk="0" fontAlgn="base" hangingPunct="0">
              <a:spcBef>
                <a:spcPct val="0"/>
              </a:spcBef>
              <a:spcAft>
                <a:spcPct val="0"/>
              </a:spcAft>
              <a:defRPr sz="1000" b="1">
                <a:solidFill>
                  <a:schemeClr val="tx2"/>
                </a:solidFill>
                <a:latin typeface="Verdana" pitchFamily="34" charset="0"/>
              </a:defRPr>
            </a:lvl8pPr>
            <a:lvl9pPr marL="3886200" indent="-228600" eaLnBrk="0" fontAlgn="base" hangingPunct="0">
              <a:spcBef>
                <a:spcPct val="0"/>
              </a:spcBef>
              <a:spcAft>
                <a:spcPct val="0"/>
              </a:spcAft>
              <a:defRPr sz="1000" b="1">
                <a:solidFill>
                  <a:schemeClr val="tx2"/>
                </a:solidFill>
                <a:latin typeface="Verdana" pitchFamily="34" charset="0"/>
              </a:defRPr>
            </a:lvl9pPr>
          </a:lstStyle>
          <a:p>
            <a:fld id="{8C8382A9-3C3E-4FB1-9B47-46F6CE4D8A1A}" type="datetime1">
              <a:rPr lang="en-GB" sz="1400" b="0" smtClean="0">
                <a:solidFill>
                  <a:schemeClr val="bg1"/>
                </a:solidFill>
              </a:rPr>
              <a:pPr/>
              <a:t>08/10/2025</a:t>
            </a:fld>
            <a:endParaRPr lang="en-US" sz="1400" b="0">
              <a:solidFill>
                <a:schemeClr val="bg1"/>
              </a:solidFill>
            </a:endParaRPr>
          </a:p>
        </p:txBody>
      </p:sp>
      <p:sp>
        <p:nvSpPr>
          <p:cNvPr id="14339"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tx2"/>
                </a:solidFill>
                <a:latin typeface="Verdana" pitchFamily="34" charset="0"/>
              </a:defRPr>
            </a:lvl1pPr>
            <a:lvl2pPr marL="742950" indent="-285750">
              <a:defRPr sz="1000" b="1">
                <a:solidFill>
                  <a:schemeClr val="tx2"/>
                </a:solidFill>
                <a:latin typeface="Verdana" pitchFamily="34" charset="0"/>
              </a:defRPr>
            </a:lvl2pPr>
            <a:lvl3pPr marL="1143000" indent="-228600">
              <a:defRPr sz="1000" b="1">
                <a:solidFill>
                  <a:schemeClr val="tx2"/>
                </a:solidFill>
                <a:latin typeface="Verdana" pitchFamily="34" charset="0"/>
              </a:defRPr>
            </a:lvl3pPr>
            <a:lvl4pPr marL="1600200" indent="-228600">
              <a:defRPr sz="1000" b="1">
                <a:solidFill>
                  <a:schemeClr val="tx2"/>
                </a:solidFill>
                <a:latin typeface="Verdana" pitchFamily="34" charset="0"/>
              </a:defRPr>
            </a:lvl4pPr>
            <a:lvl5pPr marL="2057400" indent="-228600">
              <a:defRPr sz="1000" b="1">
                <a:solidFill>
                  <a:schemeClr val="tx2"/>
                </a:solidFill>
                <a:latin typeface="Verdana" pitchFamily="34" charset="0"/>
              </a:defRPr>
            </a:lvl5pPr>
            <a:lvl6pPr marL="2514600" indent="-228600" eaLnBrk="0" fontAlgn="base" hangingPunct="0">
              <a:spcBef>
                <a:spcPct val="0"/>
              </a:spcBef>
              <a:spcAft>
                <a:spcPct val="0"/>
              </a:spcAft>
              <a:defRPr sz="1000" b="1">
                <a:solidFill>
                  <a:schemeClr val="tx2"/>
                </a:solidFill>
                <a:latin typeface="Verdana" pitchFamily="34" charset="0"/>
              </a:defRPr>
            </a:lvl6pPr>
            <a:lvl7pPr marL="2971800" indent="-228600" eaLnBrk="0" fontAlgn="base" hangingPunct="0">
              <a:spcBef>
                <a:spcPct val="0"/>
              </a:spcBef>
              <a:spcAft>
                <a:spcPct val="0"/>
              </a:spcAft>
              <a:defRPr sz="1000" b="1">
                <a:solidFill>
                  <a:schemeClr val="tx2"/>
                </a:solidFill>
                <a:latin typeface="Verdana" pitchFamily="34" charset="0"/>
              </a:defRPr>
            </a:lvl7pPr>
            <a:lvl8pPr marL="3429000" indent="-228600" eaLnBrk="0" fontAlgn="base" hangingPunct="0">
              <a:spcBef>
                <a:spcPct val="0"/>
              </a:spcBef>
              <a:spcAft>
                <a:spcPct val="0"/>
              </a:spcAft>
              <a:defRPr sz="1000" b="1">
                <a:solidFill>
                  <a:schemeClr val="tx2"/>
                </a:solidFill>
                <a:latin typeface="Verdana" pitchFamily="34" charset="0"/>
              </a:defRPr>
            </a:lvl8pPr>
            <a:lvl9pPr marL="3886200" indent="-228600" eaLnBrk="0" fontAlgn="base" hangingPunct="0">
              <a:spcBef>
                <a:spcPct val="0"/>
              </a:spcBef>
              <a:spcAft>
                <a:spcPct val="0"/>
              </a:spcAft>
              <a:defRPr sz="1000" b="1">
                <a:solidFill>
                  <a:schemeClr val="tx2"/>
                </a:solidFill>
                <a:latin typeface="Verdana" pitchFamily="34" charset="0"/>
              </a:defRPr>
            </a:lvl9pPr>
          </a:lstStyle>
          <a:p>
            <a:fld id="{5620598A-991D-44D1-AC64-E2A2D1658E6C}" type="slidenum">
              <a:rPr lang="en-US" sz="1400" b="0" smtClean="0">
                <a:solidFill>
                  <a:schemeClr val="bg1"/>
                </a:solidFill>
              </a:rPr>
              <a:pPr/>
              <a:t>3</a:t>
            </a:fld>
            <a:endParaRPr lang="en-US" sz="1400" b="0">
              <a:solidFill>
                <a:schemeClr val="bg1"/>
              </a:solidFill>
            </a:endParaRPr>
          </a:p>
        </p:txBody>
      </p:sp>
      <p:pic>
        <p:nvPicPr>
          <p:cNvPr id="14342" name="Picture 4" descr="Untitled-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0" y="1428750"/>
            <a:ext cx="3754572" cy="2438400"/>
          </a:xfrm>
          <a:prstGeom prst="rect">
            <a:avLst/>
          </a:prstGeom>
          <a:ln>
            <a:noFill/>
          </a:ln>
          <a:effectLst>
            <a:outerShdw blurRad="292100" dist="139700" dir="2700000" algn="tl" rotWithShape="0">
              <a:srgbClr val="333333">
                <a:alpha val="65000"/>
              </a:srgbClr>
            </a:outerShdw>
          </a:effectLst>
        </p:spPr>
      </p:pic>
      <p:sp>
        <p:nvSpPr>
          <p:cNvPr id="3" name="Title 2"/>
          <p:cNvSpPr>
            <a:spLocks noGrp="1"/>
          </p:cNvSpPr>
          <p:nvPr>
            <p:ph type="title"/>
          </p:nvPr>
        </p:nvSpPr>
        <p:spPr/>
        <p:txBody>
          <a:bodyPr/>
          <a:lstStyle/>
          <a:p>
            <a:r>
              <a:rPr lang="en-GB" dirty="0"/>
              <a:t>Marine Drive Applications</a:t>
            </a:r>
            <a:endParaRPr lang="en-US" dirty="0"/>
          </a:p>
        </p:txBody>
      </p:sp>
      <p:graphicFrame>
        <p:nvGraphicFramePr>
          <p:cNvPr id="4" name="Diagram 3"/>
          <p:cNvGraphicFramePr/>
          <p:nvPr>
            <p:extLst>
              <p:ext uri="{D42A27DB-BD31-4B8C-83A1-F6EECF244321}">
                <p14:modId xmlns:p14="http://schemas.microsoft.com/office/powerpoint/2010/main" val="2717072693"/>
              </p:ext>
            </p:extLst>
          </p:nvPr>
        </p:nvGraphicFramePr>
        <p:xfrm>
          <a:off x="4038600" y="1504950"/>
          <a:ext cx="5029200" cy="32761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348071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Discussion</a:t>
            </a: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2249824806"/>
              </p:ext>
            </p:extLst>
          </p:nvPr>
        </p:nvGraphicFramePr>
        <p:xfrm>
          <a:off x="381000" y="971550"/>
          <a:ext cx="6553200" cy="327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2DCF9265-753A-4102-AD2A-ECBD63CB3D46}" type="slidenum">
              <a:rPr lang="en-US" smtClean="0"/>
              <a:pPr/>
              <a:t>30</a:t>
            </a:fld>
            <a:endParaRPr lang="en-US"/>
          </a:p>
        </p:txBody>
      </p:sp>
      <p:pic>
        <p:nvPicPr>
          <p:cNvPr id="9" name="Picture 1"/>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549589" y="2219092"/>
            <a:ext cx="3213411" cy="2410058"/>
          </a:xfrm>
          <a:prstGeom prst="rect">
            <a:avLst/>
          </a:prstGeom>
          <a:noFill/>
          <a:ln w="9525">
            <a:noFill/>
            <a:miter lim="800000"/>
            <a:headEnd/>
            <a:tailEnd/>
          </a:ln>
          <a:effectLst/>
        </p:spPr>
      </p:pic>
    </p:spTree>
    <p:extLst>
      <p:ext uri="{BB962C8B-B14F-4D97-AF65-F5344CB8AC3E}">
        <p14:creationId xmlns:p14="http://schemas.microsoft.com/office/powerpoint/2010/main" val="1635620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5" name="Slide Number Placeholder 4"/>
          <p:cNvSpPr>
            <a:spLocks noGrp="1"/>
          </p:cNvSpPr>
          <p:nvPr>
            <p:ph type="sldNum" sz="quarter" idx="12"/>
          </p:nvPr>
        </p:nvSpPr>
        <p:spPr/>
        <p:txBody>
          <a:bodyPr/>
          <a:lstStyle/>
          <a:p>
            <a:fld id="{2DCF9265-753A-4102-AD2A-ECBD63CB3D46}" type="slidenum">
              <a:rPr lang="en-US" smtClean="0"/>
              <a:pPr/>
              <a:t>31</a:t>
            </a:fld>
            <a:endParaRPr lang="en-US"/>
          </a:p>
        </p:txBody>
      </p:sp>
      <p:graphicFrame>
        <p:nvGraphicFramePr>
          <p:cNvPr id="9" name="Content Placeholder 3"/>
          <p:cNvGraphicFramePr>
            <a:graphicFrameLocks/>
          </p:cNvGraphicFramePr>
          <p:nvPr>
            <p:extLst>
              <p:ext uri="{D42A27DB-BD31-4B8C-83A1-F6EECF244321}">
                <p14:modId xmlns:p14="http://schemas.microsoft.com/office/powerpoint/2010/main" val="2253417392"/>
              </p:ext>
            </p:extLst>
          </p:nvPr>
        </p:nvGraphicFramePr>
        <p:xfrm>
          <a:off x="1157177" y="808436"/>
          <a:ext cx="7086600" cy="4095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6172200" y="1937646"/>
            <a:ext cx="1905000" cy="1569660"/>
          </a:xfrm>
          <a:prstGeom prst="rect">
            <a:avLst/>
          </a:prstGeom>
          <a:noFill/>
          <a:effectLst/>
        </p:spPr>
        <p:txBody>
          <a:bodyPr wrap="square" rtlCol="0">
            <a:spAutoFit/>
          </a:bodyPr>
          <a:lstStyle/>
          <a:p>
            <a:pPr marL="342900" indent="-342900">
              <a:buFont typeface="Arial" panose="020B0604020202020204" pitchFamily="34" charset="0"/>
              <a:buChar char="•"/>
            </a:pPr>
            <a:r>
              <a:rPr lang="en-US" sz="2000" b="1" dirty="0"/>
              <a:t>All Ports</a:t>
            </a:r>
          </a:p>
          <a:p>
            <a:pPr marL="342900" indent="-342900">
              <a:buFont typeface="Arial" panose="020B0604020202020204" pitchFamily="34" charset="0"/>
              <a:buChar char="•"/>
            </a:pPr>
            <a:r>
              <a:rPr lang="en-US" sz="2000" b="1" dirty="0"/>
              <a:t>Shipbuilders</a:t>
            </a:r>
          </a:p>
          <a:p>
            <a:pPr marL="342900" indent="-342900">
              <a:buFont typeface="Arial" panose="020B0604020202020204" pitchFamily="34" charset="0"/>
              <a:buChar char="•"/>
            </a:pPr>
            <a:r>
              <a:rPr lang="en-US" sz="2000" b="1" dirty="0"/>
              <a:t>OEM Marine</a:t>
            </a:r>
          </a:p>
          <a:p>
            <a:pPr marL="285750" indent="-285750">
              <a:buFont typeface="Wingdings" pitchFamily="2" charset="2"/>
              <a:buChar char="q"/>
            </a:pPr>
            <a:endParaRPr lang="en-US" dirty="0"/>
          </a:p>
          <a:p>
            <a:endParaRPr lang="en-US" dirty="0"/>
          </a:p>
        </p:txBody>
      </p:sp>
      <p:pic>
        <p:nvPicPr>
          <p:cNvPr id="12290" name="Picture 2" descr="http://kefacoat.com/wp-content/uploads/2009/06/norornvessel.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7071"/>
          <a:stretch/>
        </p:blipFill>
        <p:spPr bwMode="auto">
          <a:xfrm>
            <a:off x="1371600" y="1733550"/>
            <a:ext cx="1934975"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wjrobert.files.wordpress.com/2010/09/factory-ship-w-esperanza.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95400" y="3105150"/>
            <a:ext cx="2087374" cy="12369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Untitled-7"/>
          <p:cNvPicPr>
            <a:picLocks noGrp="1" noChangeAspect="1" noChangeArrowheads="1"/>
          </p:cNvPicPr>
          <p:nvPr>
            <p:ph sz="half" idx="4294967295"/>
          </p:nvPr>
        </p:nvPicPr>
        <p:blipFill>
          <a:blip r:embed="rId10" cstate="print">
            <a:extLst>
              <a:ext uri="{28A0092B-C50C-407E-A947-70E740481C1C}">
                <a14:useLocalDpi xmlns:a14="http://schemas.microsoft.com/office/drawing/2010/main" val="0"/>
              </a:ext>
            </a:extLst>
          </a:blip>
          <a:srcRect/>
          <a:stretch>
            <a:fillRect/>
          </a:stretch>
        </p:blipFill>
        <p:spPr>
          <a:xfrm>
            <a:off x="6248400" y="3257550"/>
            <a:ext cx="1752600" cy="1223248"/>
          </a:xfrm>
          <a:prstGeom prst="rect">
            <a:avLst/>
          </a:prstGeom>
          <a:noFill/>
          <a:ln>
            <a:noFill/>
            <a:miter lim="800000"/>
            <a:headEnd/>
            <a:tailEnd/>
          </a:ln>
        </p:spPr>
      </p:pic>
    </p:spTree>
    <p:extLst>
      <p:ext uri="{BB962C8B-B14F-4D97-AF65-F5344CB8AC3E}">
        <p14:creationId xmlns:p14="http://schemas.microsoft.com/office/powerpoint/2010/main" val="3812198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Marine Drive Applications</a:t>
            </a:r>
            <a:endParaRPr lang="en-US" dirty="0"/>
          </a:p>
        </p:txBody>
      </p:sp>
      <p:sp>
        <p:nvSpPr>
          <p:cNvPr id="4" name="Slide Number Placeholder 3"/>
          <p:cNvSpPr>
            <a:spLocks noGrp="1"/>
          </p:cNvSpPr>
          <p:nvPr>
            <p:ph type="sldNum" sz="quarter" idx="12"/>
          </p:nvPr>
        </p:nvSpPr>
        <p:spPr/>
        <p:txBody>
          <a:bodyPr/>
          <a:lstStyle/>
          <a:p>
            <a:fld id="{2DCF9265-753A-4102-AD2A-ECBD63CB3D46}" type="slidenum">
              <a:rPr lang="en-US" smtClean="0"/>
              <a:pPr/>
              <a:t>4</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75374232"/>
              </p:ext>
            </p:extLst>
          </p:nvPr>
        </p:nvGraphicFramePr>
        <p:xfrm>
          <a:off x="3048000" y="1276350"/>
          <a:ext cx="5805879" cy="3333750"/>
        </p:xfrm>
        <a:graphic>
          <a:graphicData uri="http://schemas.openxmlformats.org/presentationml/2006/ole">
            <mc:AlternateContent xmlns:mc="http://schemas.openxmlformats.org/markup-compatibility/2006">
              <mc:Choice xmlns:v="urn:schemas-microsoft-com:vml" Requires="v">
                <p:oleObj name="Acrobat Document" r:id="rId2" imgW="7593480" imgH="4621680" progId="AcroExch.Document.7">
                  <p:embed/>
                </p:oleObj>
              </mc:Choice>
              <mc:Fallback>
                <p:oleObj name="Acrobat Document" r:id="rId2" imgW="7593480" imgH="4621680" progId="AcroExch.Document.7">
                  <p:embed/>
                  <p:pic>
                    <p:nvPicPr>
                      <p:cNvPr id="0" name=""/>
                      <p:cNvPicPr/>
                      <p:nvPr/>
                    </p:nvPicPr>
                    <p:blipFill>
                      <a:blip r:embed="rId3"/>
                      <a:stretch>
                        <a:fillRect/>
                      </a:stretch>
                    </p:blipFill>
                    <p:spPr>
                      <a:xfrm>
                        <a:off x="3048000" y="1276350"/>
                        <a:ext cx="5805879" cy="3333750"/>
                      </a:xfrm>
                      <a:prstGeom prst="rect">
                        <a:avLst/>
                      </a:prstGeom>
                    </p:spPr>
                  </p:pic>
                </p:oleObj>
              </mc:Fallback>
            </mc:AlternateContent>
          </a:graphicData>
        </a:graphic>
      </p:graphicFrame>
      <p:graphicFrame>
        <p:nvGraphicFramePr>
          <p:cNvPr id="5" name="Content Placeholder 12"/>
          <p:cNvGraphicFramePr>
            <a:graphicFrameLocks noGrp="1"/>
          </p:cNvGraphicFramePr>
          <p:nvPr>
            <p:ph sz="half" idx="4294967295"/>
            <p:extLst>
              <p:ext uri="{D42A27DB-BD31-4B8C-83A1-F6EECF244321}">
                <p14:modId xmlns:p14="http://schemas.microsoft.com/office/powerpoint/2010/main" val="1785477557"/>
              </p:ext>
            </p:extLst>
          </p:nvPr>
        </p:nvGraphicFramePr>
        <p:xfrm>
          <a:off x="762000" y="783845"/>
          <a:ext cx="1981200" cy="41203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06747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Winches</a:t>
            </a:r>
          </a:p>
        </p:txBody>
      </p:sp>
      <p:sp>
        <p:nvSpPr>
          <p:cNvPr id="4" name="Slide Number Placeholder 3"/>
          <p:cNvSpPr>
            <a:spLocks noGrp="1"/>
          </p:cNvSpPr>
          <p:nvPr>
            <p:ph type="sldNum" sz="quarter" idx="12"/>
          </p:nvPr>
        </p:nvSpPr>
        <p:spPr/>
        <p:txBody>
          <a:bodyPr/>
          <a:lstStyle/>
          <a:p>
            <a:fld id="{2DCF9265-753A-4102-AD2A-ECBD63CB3D46}" type="slidenum">
              <a:rPr lang="en-US" smtClean="0"/>
              <a:pPr/>
              <a:t>5</a:t>
            </a:fld>
            <a:endParaRPr lang="en-US"/>
          </a:p>
        </p:txBody>
      </p:sp>
      <p:pic>
        <p:nvPicPr>
          <p:cNvPr id="2050" name="Picture 2" descr="http://coastalmarineequipment.com/gallery_images/anchor_winch_out/images/pic_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57600" y="1071523"/>
            <a:ext cx="2362200" cy="157642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coastalmarineequipment.com/gallery_images/windlass_out/images/pic_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7808" y="1047750"/>
            <a:ext cx="2397823" cy="1600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340845" y="2647358"/>
            <a:ext cx="2667000" cy="369332"/>
          </a:xfrm>
          <a:prstGeom prst="rect">
            <a:avLst/>
          </a:prstGeom>
          <a:noFill/>
        </p:spPr>
        <p:txBody>
          <a:bodyPr wrap="square" rtlCol="0">
            <a:spAutoFit/>
          </a:bodyPr>
          <a:lstStyle/>
          <a:p>
            <a:r>
              <a:rPr lang="en-US" dirty="0"/>
              <a:t>Windlass</a:t>
            </a:r>
          </a:p>
        </p:txBody>
      </p:sp>
      <p:sp>
        <p:nvSpPr>
          <p:cNvPr id="6" name="TextBox 5"/>
          <p:cNvSpPr txBox="1"/>
          <p:nvPr/>
        </p:nvSpPr>
        <p:spPr>
          <a:xfrm>
            <a:off x="3662822" y="2615375"/>
            <a:ext cx="1513556" cy="369332"/>
          </a:xfrm>
          <a:prstGeom prst="rect">
            <a:avLst/>
          </a:prstGeom>
          <a:noFill/>
        </p:spPr>
        <p:txBody>
          <a:bodyPr wrap="none" rtlCol="0">
            <a:spAutoFit/>
          </a:bodyPr>
          <a:lstStyle/>
          <a:p>
            <a:r>
              <a:rPr lang="en-US" dirty="0"/>
              <a:t>Anchor Winch</a:t>
            </a:r>
          </a:p>
        </p:txBody>
      </p:sp>
      <p:pic>
        <p:nvPicPr>
          <p:cNvPr id="2054" name="Picture 6" descr="http://coastalmarineequipment.com/gallery_images/captstans_out/images/pic_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7172" y="3023042"/>
            <a:ext cx="2398459" cy="152934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317171" y="4552387"/>
            <a:ext cx="2269755" cy="369332"/>
          </a:xfrm>
          <a:prstGeom prst="rect">
            <a:avLst/>
          </a:prstGeom>
          <a:noFill/>
        </p:spPr>
        <p:txBody>
          <a:bodyPr wrap="square" rtlCol="0">
            <a:spAutoFit/>
          </a:bodyPr>
          <a:lstStyle/>
          <a:p>
            <a:r>
              <a:rPr lang="en-US" dirty="0"/>
              <a:t>Capstan</a:t>
            </a:r>
          </a:p>
        </p:txBody>
      </p:sp>
      <p:pic>
        <p:nvPicPr>
          <p:cNvPr id="2056" name="Picture 8" descr="http://coastalmarineequipment.com/gallery_images/mooring_winches_out/images/pic_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0678" y="2961375"/>
            <a:ext cx="2384055" cy="159101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662822" y="4572155"/>
            <a:ext cx="1905000" cy="369332"/>
          </a:xfrm>
          <a:prstGeom prst="rect">
            <a:avLst/>
          </a:prstGeom>
          <a:noFill/>
        </p:spPr>
        <p:txBody>
          <a:bodyPr wrap="square" rtlCol="0">
            <a:spAutoFit/>
          </a:bodyPr>
          <a:lstStyle/>
          <a:p>
            <a:r>
              <a:rPr lang="en-US" dirty="0"/>
              <a:t>Mooring Winch</a:t>
            </a:r>
          </a:p>
        </p:txBody>
      </p:sp>
      <p:sp>
        <p:nvSpPr>
          <p:cNvPr id="3" name="TextBox 2"/>
          <p:cNvSpPr txBox="1"/>
          <p:nvPr/>
        </p:nvSpPr>
        <p:spPr>
          <a:xfrm>
            <a:off x="228600" y="1094422"/>
            <a:ext cx="2743200" cy="1477328"/>
          </a:xfrm>
          <a:prstGeom prst="rect">
            <a:avLst/>
          </a:prstGeom>
          <a:noFill/>
        </p:spPr>
        <p:txBody>
          <a:bodyPr wrap="square" rtlCol="0">
            <a:spAutoFit/>
          </a:bodyPr>
          <a:lstStyle/>
          <a:p>
            <a:r>
              <a:rPr lang="en-US" dirty="0"/>
              <a:t>Typical winch motors are from 15 HP to 75 HP.</a:t>
            </a:r>
          </a:p>
          <a:p>
            <a:endParaRPr lang="en-US" dirty="0"/>
          </a:p>
          <a:p>
            <a:r>
              <a:rPr lang="en-US" dirty="0"/>
              <a:t>Some have multiple motors and drives on one bus.</a:t>
            </a:r>
          </a:p>
        </p:txBody>
      </p:sp>
      <p:pic>
        <p:nvPicPr>
          <p:cNvPr id="13" name="Picture 12" descr="Motoring vs Overhauli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8492" y="2952750"/>
            <a:ext cx="2663307" cy="172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96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Winches</a:t>
            </a:r>
          </a:p>
        </p:txBody>
      </p:sp>
      <p:sp>
        <p:nvSpPr>
          <p:cNvPr id="4" name="Slide Number Placeholder 3"/>
          <p:cNvSpPr>
            <a:spLocks noGrp="1"/>
          </p:cNvSpPr>
          <p:nvPr>
            <p:ph type="sldNum" sz="quarter" idx="12"/>
          </p:nvPr>
        </p:nvSpPr>
        <p:spPr/>
        <p:txBody>
          <a:bodyPr/>
          <a:lstStyle/>
          <a:p>
            <a:fld id="{2DCF9265-753A-4102-AD2A-ECBD63CB3D46}" type="slidenum">
              <a:rPr lang="en-US" smtClean="0"/>
              <a:pPr/>
              <a:t>6</a:t>
            </a:fld>
            <a:endParaRPr lang="en-US"/>
          </a:p>
        </p:txBody>
      </p:sp>
      <p:pic>
        <p:nvPicPr>
          <p:cNvPr id="4098" name="Picture 2" descr="http://www.markeymachinery.com/wp-content/uploads/2010/09/3912703687_597f21976c-300x2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593338"/>
            <a:ext cx="2590800" cy="19431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05450" y="4545516"/>
            <a:ext cx="2857500" cy="369332"/>
          </a:xfrm>
          <a:prstGeom prst="rect">
            <a:avLst/>
          </a:prstGeom>
          <a:noFill/>
        </p:spPr>
        <p:txBody>
          <a:bodyPr wrap="square" rtlCol="0">
            <a:spAutoFit/>
          </a:bodyPr>
          <a:lstStyle/>
          <a:p>
            <a:pPr algn="ctr"/>
            <a:r>
              <a:rPr lang="en-US" dirty="0"/>
              <a:t>Recovery Winch</a:t>
            </a:r>
          </a:p>
        </p:txBody>
      </p:sp>
      <p:pic>
        <p:nvPicPr>
          <p:cNvPr id="4100" name="Picture 4" descr="http://www.markeymachinery.com/wp-content/uploads/2011/07/DUTW-9-1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879982"/>
            <a:ext cx="3200400" cy="134231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181600" y="2219467"/>
            <a:ext cx="3505200" cy="369332"/>
          </a:xfrm>
          <a:prstGeom prst="rect">
            <a:avLst/>
          </a:prstGeom>
          <a:noFill/>
        </p:spPr>
        <p:txBody>
          <a:bodyPr wrap="square" rtlCol="0">
            <a:spAutoFit/>
          </a:bodyPr>
          <a:lstStyle/>
          <a:p>
            <a:pPr algn="ctr"/>
            <a:r>
              <a:rPr lang="en-US" dirty="0"/>
              <a:t>Traction Winch System</a:t>
            </a:r>
          </a:p>
        </p:txBody>
      </p:sp>
      <p:graphicFrame>
        <p:nvGraphicFramePr>
          <p:cNvPr id="10" name="Content Placeholder 5"/>
          <p:cNvGraphicFramePr>
            <a:graphicFrameLocks/>
          </p:cNvGraphicFramePr>
          <p:nvPr>
            <p:extLst>
              <p:ext uri="{D42A27DB-BD31-4B8C-83A1-F6EECF244321}">
                <p14:modId xmlns:p14="http://schemas.microsoft.com/office/powerpoint/2010/main" val="3198919114"/>
              </p:ext>
            </p:extLst>
          </p:nvPr>
        </p:nvGraphicFramePr>
        <p:xfrm>
          <a:off x="304800" y="870049"/>
          <a:ext cx="4648200" cy="40338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86300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tx2"/>
                </a:solidFill>
                <a:latin typeface="Verdana" pitchFamily="34" charset="0"/>
              </a:defRPr>
            </a:lvl1pPr>
            <a:lvl2pPr marL="742950" indent="-285750">
              <a:defRPr sz="1000" b="1">
                <a:solidFill>
                  <a:schemeClr val="tx2"/>
                </a:solidFill>
                <a:latin typeface="Verdana" pitchFamily="34" charset="0"/>
              </a:defRPr>
            </a:lvl2pPr>
            <a:lvl3pPr marL="1143000" indent="-228600">
              <a:defRPr sz="1000" b="1">
                <a:solidFill>
                  <a:schemeClr val="tx2"/>
                </a:solidFill>
                <a:latin typeface="Verdana" pitchFamily="34" charset="0"/>
              </a:defRPr>
            </a:lvl3pPr>
            <a:lvl4pPr marL="1600200" indent="-228600">
              <a:defRPr sz="1000" b="1">
                <a:solidFill>
                  <a:schemeClr val="tx2"/>
                </a:solidFill>
                <a:latin typeface="Verdana" pitchFamily="34" charset="0"/>
              </a:defRPr>
            </a:lvl4pPr>
            <a:lvl5pPr marL="2057400" indent="-228600">
              <a:defRPr sz="1000" b="1">
                <a:solidFill>
                  <a:schemeClr val="tx2"/>
                </a:solidFill>
                <a:latin typeface="Verdana" pitchFamily="34" charset="0"/>
              </a:defRPr>
            </a:lvl5pPr>
            <a:lvl6pPr marL="2514600" indent="-228600" eaLnBrk="0" fontAlgn="base" hangingPunct="0">
              <a:spcBef>
                <a:spcPct val="0"/>
              </a:spcBef>
              <a:spcAft>
                <a:spcPct val="0"/>
              </a:spcAft>
              <a:defRPr sz="1000" b="1">
                <a:solidFill>
                  <a:schemeClr val="tx2"/>
                </a:solidFill>
                <a:latin typeface="Verdana" pitchFamily="34" charset="0"/>
              </a:defRPr>
            </a:lvl6pPr>
            <a:lvl7pPr marL="2971800" indent="-228600" eaLnBrk="0" fontAlgn="base" hangingPunct="0">
              <a:spcBef>
                <a:spcPct val="0"/>
              </a:spcBef>
              <a:spcAft>
                <a:spcPct val="0"/>
              </a:spcAft>
              <a:defRPr sz="1000" b="1">
                <a:solidFill>
                  <a:schemeClr val="tx2"/>
                </a:solidFill>
                <a:latin typeface="Verdana" pitchFamily="34" charset="0"/>
              </a:defRPr>
            </a:lvl7pPr>
            <a:lvl8pPr marL="3429000" indent="-228600" eaLnBrk="0" fontAlgn="base" hangingPunct="0">
              <a:spcBef>
                <a:spcPct val="0"/>
              </a:spcBef>
              <a:spcAft>
                <a:spcPct val="0"/>
              </a:spcAft>
              <a:defRPr sz="1000" b="1">
                <a:solidFill>
                  <a:schemeClr val="tx2"/>
                </a:solidFill>
                <a:latin typeface="Verdana" pitchFamily="34" charset="0"/>
              </a:defRPr>
            </a:lvl8pPr>
            <a:lvl9pPr marL="3886200" indent="-228600" eaLnBrk="0" fontAlgn="base" hangingPunct="0">
              <a:spcBef>
                <a:spcPct val="0"/>
              </a:spcBef>
              <a:spcAft>
                <a:spcPct val="0"/>
              </a:spcAft>
              <a:defRPr sz="1000" b="1">
                <a:solidFill>
                  <a:schemeClr val="tx2"/>
                </a:solidFill>
                <a:latin typeface="Verdana" pitchFamily="34" charset="0"/>
              </a:defRPr>
            </a:lvl9pPr>
          </a:lstStyle>
          <a:p>
            <a:fld id="{F2584C26-B732-4AF9-9566-AB14AB5D5209}" type="datetime1">
              <a:rPr lang="en-GB" sz="1400" b="0" smtClean="0">
                <a:solidFill>
                  <a:schemeClr val="bg1"/>
                </a:solidFill>
              </a:rPr>
              <a:pPr/>
              <a:t>08/10/2025</a:t>
            </a:fld>
            <a:endParaRPr lang="en-US" sz="1400" b="0">
              <a:solidFill>
                <a:schemeClr val="bg1"/>
              </a:solidFill>
            </a:endParaRPr>
          </a:p>
        </p:txBody>
      </p:sp>
      <p:sp>
        <p:nvSpPr>
          <p:cNvPr id="4096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tx2"/>
                </a:solidFill>
                <a:latin typeface="Verdana" pitchFamily="34" charset="0"/>
              </a:defRPr>
            </a:lvl1pPr>
            <a:lvl2pPr marL="742950" indent="-285750">
              <a:defRPr sz="1000" b="1">
                <a:solidFill>
                  <a:schemeClr val="tx2"/>
                </a:solidFill>
                <a:latin typeface="Verdana" pitchFamily="34" charset="0"/>
              </a:defRPr>
            </a:lvl2pPr>
            <a:lvl3pPr marL="1143000" indent="-228600">
              <a:defRPr sz="1000" b="1">
                <a:solidFill>
                  <a:schemeClr val="tx2"/>
                </a:solidFill>
                <a:latin typeface="Verdana" pitchFamily="34" charset="0"/>
              </a:defRPr>
            </a:lvl3pPr>
            <a:lvl4pPr marL="1600200" indent="-228600">
              <a:defRPr sz="1000" b="1">
                <a:solidFill>
                  <a:schemeClr val="tx2"/>
                </a:solidFill>
                <a:latin typeface="Verdana" pitchFamily="34" charset="0"/>
              </a:defRPr>
            </a:lvl4pPr>
            <a:lvl5pPr marL="2057400" indent="-228600">
              <a:defRPr sz="1000" b="1">
                <a:solidFill>
                  <a:schemeClr val="tx2"/>
                </a:solidFill>
                <a:latin typeface="Verdana" pitchFamily="34" charset="0"/>
              </a:defRPr>
            </a:lvl5pPr>
            <a:lvl6pPr marL="2514600" indent="-228600" eaLnBrk="0" fontAlgn="base" hangingPunct="0">
              <a:spcBef>
                <a:spcPct val="0"/>
              </a:spcBef>
              <a:spcAft>
                <a:spcPct val="0"/>
              </a:spcAft>
              <a:defRPr sz="1000" b="1">
                <a:solidFill>
                  <a:schemeClr val="tx2"/>
                </a:solidFill>
                <a:latin typeface="Verdana" pitchFamily="34" charset="0"/>
              </a:defRPr>
            </a:lvl6pPr>
            <a:lvl7pPr marL="2971800" indent="-228600" eaLnBrk="0" fontAlgn="base" hangingPunct="0">
              <a:spcBef>
                <a:spcPct val="0"/>
              </a:spcBef>
              <a:spcAft>
                <a:spcPct val="0"/>
              </a:spcAft>
              <a:defRPr sz="1000" b="1">
                <a:solidFill>
                  <a:schemeClr val="tx2"/>
                </a:solidFill>
                <a:latin typeface="Verdana" pitchFamily="34" charset="0"/>
              </a:defRPr>
            </a:lvl7pPr>
            <a:lvl8pPr marL="3429000" indent="-228600" eaLnBrk="0" fontAlgn="base" hangingPunct="0">
              <a:spcBef>
                <a:spcPct val="0"/>
              </a:spcBef>
              <a:spcAft>
                <a:spcPct val="0"/>
              </a:spcAft>
              <a:defRPr sz="1000" b="1">
                <a:solidFill>
                  <a:schemeClr val="tx2"/>
                </a:solidFill>
                <a:latin typeface="Verdana" pitchFamily="34" charset="0"/>
              </a:defRPr>
            </a:lvl8pPr>
            <a:lvl9pPr marL="3886200" indent="-228600" eaLnBrk="0" fontAlgn="base" hangingPunct="0">
              <a:spcBef>
                <a:spcPct val="0"/>
              </a:spcBef>
              <a:spcAft>
                <a:spcPct val="0"/>
              </a:spcAft>
              <a:defRPr sz="1000" b="1">
                <a:solidFill>
                  <a:schemeClr val="tx2"/>
                </a:solidFill>
                <a:latin typeface="Verdana" pitchFamily="34" charset="0"/>
              </a:defRPr>
            </a:lvl9pPr>
          </a:lstStyle>
          <a:p>
            <a:fld id="{BD93EAC1-EFF0-4AFC-A8E7-4371A8F5BFE7}" type="slidenum">
              <a:rPr lang="en-US" sz="1400" b="0" smtClean="0">
                <a:solidFill>
                  <a:schemeClr val="bg1"/>
                </a:solidFill>
              </a:rPr>
              <a:pPr/>
              <a:t>7</a:t>
            </a:fld>
            <a:endParaRPr lang="en-US" sz="1400" b="0">
              <a:solidFill>
                <a:schemeClr val="bg1"/>
              </a:solidFill>
            </a:endParaRPr>
          </a:p>
        </p:txBody>
      </p:sp>
      <p:pic>
        <p:nvPicPr>
          <p:cNvPr id="40964" name="Picture 2" descr="2005_09__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971550"/>
            <a:ext cx="2699377" cy="1643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5" descr="2005_09__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095934"/>
            <a:ext cx="1676400" cy="1815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6" descr="2005_09__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1842" y="1047750"/>
            <a:ext cx="2623684" cy="1598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Text Box 3"/>
          <p:cNvSpPr txBox="1">
            <a:spLocks noChangeArrowheads="1"/>
          </p:cNvSpPr>
          <p:nvPr/>
        </p:nvSpPr>
        <p:spPr bwMode="auto">
          <a:xfrm>
            <a:off x="2884967" y="57150"/>
            <a:ext cx="626966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762000">
              <a:defRPr sz="1000" b="1">
                <a:solidFill>
                  <a:schemeClr val="tx2"/>
                </a:solidFill>
                <a:latin typeface="Verdana" pitchFamily="34" charset="0"/>
              </a:defRPr>
            </a:lvl1pPr>
            <a:lvl2pPr marL="742950" indent="-285750" defTabSz="762000">
              <a:defRPr sz="1000" b="1">
                <a:solidFill>
                  <a:schemeClr val="tx2"/>
                </a:solidFill>
                <a:latin typeface="Verdana" pitchFamily="34" charset="0"/>
              </a:defRPr>
            </a:lvl2pPr>
            <a:lvl3pPr marL="1143000" indent="-228600" defTabSz="762000">
              <a:defRPr sz="1000" b="1">
                <a:solidFill>
                  <a:schemeClr val="tx2"/>
                </a:solidFill>
                <a:latin typeface="Verdana" pitchFamily="34" charset="0"/>
              </a:defRPr>
            </a:lvl3pPr>
            <a:lvl4pPr marL="1600200" indent="-228600" defTabSz="762000">
              <a:defRPr sz="1000" b="1">
                <a:solidFill>
                  <a:schemeClr val="tx2"/>
                </a:solidFill>
                <a:latin typeface="Verdana" pitchFamily="34" charset="0"/>
              </a:defRPr>
            </a:lvl4pPr>
            <a:lvl5pPr marL="2057400" indent="-228600" defTabSz="762000">
              <a:defRPr sz="1000" b="1">
                <a:solidFill>
                  <a:schemeClr val="tx2"/>
                </a:solidFill>
                <a:latin typeface="Verdana" pitchFamily="34" charset="0"/>
              </a:defRPr>
            </a:lvl5pPr>
            <a:lvl6pPr marL="2514600" indent="-228600" defTabSz="762000" eaLnBrk="0" fontAlgn="base" hangingPunct="0">
              <a:spcBef>
                <a:spcPct val="0"/>
              </a:spcBef>
              <a:spcAft>
                <a:spcPct val="0"/>
              </a:spcAft>
              <a:defRPr sz="1000" b="1">
                <a:solidFill>
                  <a:schemeClr val="tx2"/>
                </a:solidFill>
                <a:latin typeface="Verdana" pitchFamily="34" charset="0"/>
              </a:defRPr>
            </a:lvl6pPr>
            <a:lvl7pPr marL="2971800" indent="-228600" defTabSz="762000" eaLnBrk="0" fontAlgn="base" hangingPunct="0">
              <a:spcBef>
                <a:spcPct val="0"/>
              </a:spcBef>
              <a:spcAft>
                <a:spcPct val="0"/>
              </a:spcAft>
              <a:defRPr sz="1000" b="1">
                <a:solidFill>
                  <a:schemeClr val="tx2"/>
                </a:solidFill>
                <a:latin typeface="Verdana" pitchFamily="34" charset="0"/>
              </a:defRPr>
            </a:lvl7pPr>
            <a:lvl8pPr marL="3429000" indent="-228600" defTabSz="762000" eaLnBrk="0" fontAlgn="base" hangingPunct="0">
              <a:spcBef>
                <a:spcPct val="0"/>
              </a:spcBef>
              <a:spcAft>
                <a:spcPct val="0"/>
              </a:spcAft>
              <a:defRPr sz="1000" b="1">
                <a:solidFill>
                  <a:schemeClr val="tx2"/>
                </a:solidFill>
                <a:latin typeface="Verdana" pitchFamily="34" charset="0"/>
              </a:defRPr>
            </a:lvl8pPr>
            <a:lvl9pPr marL="3886200" indent="-228600" defTabSz="762000" eaLnBrk="0" fontAlgn="base" hangingPunct="0">
              <a:spcBef>
                <a:spcPct val="0"/>
              </a:spcBef>
              <a:spcAft>
                <a:spcPct val="0"/>
              </a:spcAft>
              <a:defRPr sz="1000" b="1">
                <a:solidFill>
                  <a:schemeClr val="tx2"/>
                </a:solidFill>
                <a:latin typeface="Verdana" pitchFamily="34" charset="0"/>
              </a:defRPr>
            </a:lvl9pPr>
          </a:lstStyle>
          <a:p>
            <a:pPr algn="ctr">
              <a:spcBef>
                <a:spcPct val="50000"/>
              </a:spcBef>
            </a:pPr>
            <a:r>
              <a:rPr lang="en-US" sz="3200" b="0" dirty="0">
                <a:solidFill>
                  <a:schemeClr val="bg1"/>
                </a:solidFill>
                <a:latin typeface="+mj-lt"/>
              </a:rPr>
              <a:t>Draw-works &amp; Top Drives</a:t>
            </a:r>
            <a:endParaRPr lang="en-GB" sz="3200" b="0" dirty="0">
              <a:solidFill>
                <a:schemeClr val="bg1"/>
              </a:solidFill>
              <a:latin typeface="+mj-lt"/>
            </a:endParaRPr>
          </a:p>
        </p:txBody>
      </p:sp>
      <p:pic>
        <p:nvPicPr>
          <p:cNvPr id="17410" name="Picture 2" descr="http://static.offshoreenergytoday.com/wp-content/uploads/2012/11/Titanium-Explorer-Drillship-to-Start-Petrobras-Contract-in-Decembe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14800" y="1200150"/>
            <a:ext cx="2383852" cy="17111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p:cNvGraphicFramePr/>
          <p:nvPr>
            <p:extLst>
              <p:ext uri="{D42A27DB-BD31-4B8C-83A1-F6EECF244321}">
                <p14:modId xmlns:p14="http://schemas.microsoft.com/office/powerpoint/2010/main" val="2911728043"/>
              </p:ext>
            </p:extLst>
          </p:nvPr>
        </p:nvGraphicFramePr>
        <p:xfrm>
          <a:off x="630382" y="3028950"/>
          <a:ext cx="3505200" cy="18403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3" name="Diagram 12"/>
          <p:cNvGraphicFramePr/>
          <p:nvPr>
            <p:extLst>
              <p:ext uri="{D42A27DB-BD31-4B8C-83A1-F6EECF244321}">
                <p14:modId xmlns:p14="http://schemas.microsoft.com/office/powerpoint/2010/main" val="3417399782"/>
              </p:ext>
            </p:extLst>
          </p:nvPr>
        </p:nvGraphicFramePr>
        <p:xfrm>
          <a:off x="5029200" y="3028950"/>
          <a:ext cx="3505200" cy="184030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4128669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ct val="50000"/>
              </a:spcBef>
            </a:pPr>
            <a:r>
              <a:rPr lang="en-US" sz="3200" dirty="0"/>
              <a:t>Draw-works &amp; Top Drives</a:t>
            </a:r>
            <a:endParaRPr lang="en-GB" sz="3200" dirty="0"/>
          </a:p>
        </p:txBody>
      </p:sp>
      <p:sp>
        <p:nvSpPr>
          <p:cNvPr id="4" name="Slide Number Placeholder 3"/>
          <p:cNvSpPr>
            <a:spLocks noGrp="1"/>
          </p:cNvSpPr>
          <p:nvPr>
            <p:ph type="sldNum" sz="quarter" idx="12"/>
          </p:nvPr>
        </p:nvSpPr>
        <p:spPr/>
        <p:txBody>
          <a:bodyPr/>
          <a:lstStyle/>
          <a:p>
            <a:fld id="{2DCF9265-753A-4102-AD2A-ECBD63CB3D46}" type="slidenum">
              <a:rPr lang="en-US" smtClean="0"/>
              <a:pPr/>
              <a:t>8</a:t>
            </a:fld>
            <a:endParaRPr lang="en-US" dirty="0"/>
          </a:p>
        </p:txBody>
      </p:sp>
      <p:graphicFrame>
        <p:nvGraphicFramePr>
          <p:cNvPr id="10" name="Content Placeholder 5"/>
          <p:cNvGraphicFramePr>
            <a:graphicFrameLocks/>
          </p:cNvGraphicFramePr>
          <p:nvPr>
            <p:extLst>
              <p:ext uri="{D42A27DB-BD31-4B8C-83A1-F6EECF244321}">
                <p14:modId xmlns:p14="http://schemas.microsoft.com/office/powerpoint/2010/main" val="96942073"/>
              </p:ext>
            </p:extLst>
          </p:nvPr>
        </p:nvGraphicFramePr>
        <p:xfrm>
          <a:off x="685800" y="870049"/>
          <a:ext cx="4191000" cy="4033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15000" y="976314"/>
            <a:ext cx="2527300" cy="3790950"/>
          </a:xfrm>
          <a:prstGeom prst="rect">
            <a:avLst/>
          </a:prstGeom>
        </p:spPr>
      </p:pic>
    </p:spTree>
    <p:extLst>
      <p:ext uri="{BB962C8B-B14F-4D97-AF65-F5344CB8AC3E}">
        <p14:creationId xmlns:p14="http://schemas.microsoft.com/office/powerpoint/2010/main" val="3529315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6248400" cy="666750"/>
          </a:xfrm>
        </p:spPr>
        <p:txBody>
          <a:bodyPr>
            <a:normAutofit/>
          </a:bodyPr>
          <a:lstStyle/>
          <a:p>
            <a:r>
              <a:rPr lang="en-US" sz="3200" dirty="0"/>
              <a:t>Pumps</a:t>
            </a:r>
          </a:p>
        </p:txBody>
      </p:sp>
      <p:sp>
        <p:nvSpPr>
          <p:cNvPr id="3" name="Slide Number Placeholder 2"/>
          <p:cNvSpPr>
            <a:spLocks noGrp="1"/>
          </p:cNvSpPr>
          <p:nvPr>
            <p:ph type="sldNum" sz="quarter" idx="12"/>
          </p:nvPr>
        </p:nvSpPr>
        <p:spPr/>
        <p:txBody>
          <a:bodyPr/>
          <a:lstStyle/>
          <a:p>
            <a:fld id="{2DCF9265-753A-4102-AD2A-ECBD63CB3D46}" type="slidenum">
              <a:rPr lang="en-US" smtClean="0"/>
              <a:pPr/>
              <a:t>9</a:t>
            </a:fld>
            <a:endParaRPr lang="en-US" dirty="0"/>
          </a:p>
        </p:txBody>
      </p:sp>
      <p:sp>
        <p:nvSpPr>
          <p:cNvPr id="4" name="TextBox 3"/>
          <p:cNvSpPr txBox="1"/>
          <p:nvPr/>
        </p:nvSpPr>
        <p:spPr>
          <a:xfrm>
            <a:off x="533400" y="1046024"/>
            <a:ext cx="5029200" cy="1754326"/>
          </a:xfrm>
          <a:prstGeom prst="rect">
            <a:avLst/>
          </a:prstGeom>
          <a:noFill/>
        </p:spPr>
        <p:txBody>
          <a:bodyPr wrap="square" rtlCol="0">
            <a:spAutoFit/>
          </a:bodyPr>
          <a:lstStyle/>
          <a:p>
            <a:r>
              <a:rPr lang="en-US" dirty="0"/>
              <a:t>Ships house many types of pumps, including mud pumps and process cooling pumps.</a:t>
            </a:r>
          </a:p>
          <a:p>
            <a:endParaRPr lang="en-US" dirty="0"/>
          </a:p>
          <a:p>
            <a:r>
              <a:rPr lang="en-US" dirty="0"/>
              <a:t>Pumps may benefit from using a UPD to eliminate nuisance trips which can be frequent on ship power systems.</a:t>
            </a:r>
          </a:p>
        </p:txBody>
      </p:sp>
      <p:pic>
        <p:nvPicPr>
          <p:cNvPr id="9220" name="Picture 4" descr="http://ts1.mm.bing.net/th?id=H.4929597223863080&amp;w=238&amp;h=180&amp;c=7&amp;rs=1&amp;pid=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841816"/>
            <a:ext cx="2438399" cy="1844168"/>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www.prestigepumps.co.uk/uploads/images/max/299/299/store/products/apex-gc-vertical-inline-centrifugal-pum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6100" y="784451"/>
            <a:ext cx="1447800" cy="1932556"/>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http://www.imo.se/assets/images/products/optiLine-ace-ful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2841816"/>
            <a:ext cx="3511382" cy="1951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0453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23927</TotalTime>
  <Words>2152</Words>
  <Application>Microsoft Office PowerPoint</Application>
  <PresentationFormat>On-screen Show (16:9)</PresentationFormat>
  <Paragraphs>342</Paragraphs>
  <Slides>31</Slides>
  <Notes>18</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37" baseType="lpstr">
      <vt:lpstr>Arial</vt:lpstr>
      <vt:lpstr>Calibri</vt:lpstr>
      <vt:lpstr>Wingdings</vt:lpstr>
      <vt:lpstr>Office Theme</vt:lpstr>
      <vt:lpstr>Acrobat Document</vt:lpstr>
      <vt:lpstr>Photo Editor Photo</vt:lpstr>
      <vt:lpstr>PowerPoint Presentation</vt:lpstr>
      <vt:lpstr>Marine Drive Applications</vt:lpstr>
      <vt:lpstr>Marine Drive Applications</vt:lpstr>
      <vt:lpstr>Marine Drive Applications</vt:lpstr>
      <vt:lpstr>Winches</vt:lpstr>
      <vt:lpstr>Winches</vt:lpstr>
      <vt:lpstr>PowerPoint Presentation</vt:lpstr>
      <vt:lpstr>Draw-works &amp; Top Drives</vt:lpstr>
      <vt:lpstr>Pumps</vt:lpstr>
      <vt:lpstr>Pumps</vt:lpstr>
      <vt:lpstr>Centrifuges</vt:lpstr>
      <vt:lpstr>Centrifuges</vt:lpstr>
      <vt:lpstr>Propulsion &amp; Thrusters</vt:lpstr>
      <vt:lpstr>Propulsion &amp; Thrusters</vt:lpstr>
      <vt:lpstr>PowerPoint Presentation</vt:lpstr>
      <vt:lpstr>Bonitron Solutions</vt:lpstr>
      <vt:lpstr>PowerPoint Presentation</vt:lpstr>
      <vt:lpstr>PowerPoint Presentation</vt:lpstr>
      <vt:lpstr>Overvoltage Solutions</vt:lpstr>
      <vt:lpstr>Overvoltage Solutions</vt:lpstr>
      <vt:lpstr>Common Bus Solutions</vt:lpstr>
      <vt:lpstr>Common Bus Solutions</vt:lpstr>
      <vt:lpstr>Uninterruptible Power for Drives</vt:lpstr>
      <vt:lpstr>Uninterruptible Power for Drives</vt:lpstr>
      <vt:lpstr>Uninterruptible Power for Drives</vt:lpstr>
      <vt:lpstr>Uninterruptible Power for Drives</vt:lpstr>
      <vt:lpstr>Typical UPS</vt:lpstr>
      <vt:lpstr>Uninterruptible Power for Drives</vt:lpstr>
      <vt:lpstr>Maintenance Solutions</vt:lpstr>
      <vt:lpstr>Discussion</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Bonitron, Inc</dc:title>
  <dc:creator>Todd Edwards</dc:creator>
  <cp:lastModifiedBy>Garrett Ledbetter</cp:lastModifiedBy>
  <cp:revision>862</cp:revision>
  <cp:lastPrinted>2014-01-20T14:15:28Z</cp:lastPrinted>
  <dcterms:created xsi:type="dcterms:W3CDTF">2011-03-25T15:45:01Z</dcterms:created>
  <dcterms:modified xsi:type="dcterms:W3CDTF">2025-10-08T17:52:57Z</dcterms:modified>
</cp:coreProperties>
</file>