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3" r:id="rId2"/>
    <p:sldId id="620" r:id="rId3"/>
    <p:sldId id="615" r:id="rId4"/>
    <p:sldId id="619" r:id="rId5"/>
    <p:sldId id="626" r:id="rId6"/>
    <p:sldId id="628" r:id="rId7"/>
    <p:sldId id="624" r:id="rId8"/>
    <p:sldId id="630" r:id="rId9"/>
    <p:sldId id="452" r:id="rId10"/>
    <p:sldId id="629" r:id="rId11"/>
    <p:sldId id="627" r:id="rId12"/>
    <p:sldId id="625" r:id="rId13"/>
    <p:sldId id="616" r:id="rId14"/>
    <p:sldId id="617" r:id="rId15"/>
    <p:sldId id="621" r:id="rId16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pos="2909">
          <p15:clr>
            <a:srgbClr val="A4A3A4"/>
          </p15:clr>
        </p15:guide>
        <p15:guide id="5" orient="horz" pos="4010">
          <p15:clr>
            <a:srgbClr val="A4A3A4"/>
          </p15:clr>
        </p15:guide>
        <p15:guide id="6" orient="horz" pos="3024">
          <p15:clr>
            <a:srgbClr val="A4A3A4"/>
          </p15:clr>
        </p15:guide>
        <p15:guide id="7" pos="1749">
          <p15:clr>
            <a:srgbClr val="A4A3A4"/>
          </p15:clr>
        </p15:guide>
        <p15:guide id="8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68669" autoAdjust="0"/>
  </p:normalViewPr>
  <p:slideViewPr>
    <p:cSldViewPr>
      <p:cViewPr varScale="1">
        <p:scale>
          <a:sx n="105" d="100"/>
          <a:sy n="105" d="100"/>
        </p:scale>
        <p:origin x="1962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32" y="-102"/>
      </p:cViewPr>
      <p:guideLst>
        <p:guide orient="horz" pos="2928"/>
        <p:guide pos="2208"/>
        <p:guide orient="horz" pos="2208"/>
        <p:guide pos="2909"/>
        <p:guide orient="horz" pos="4010"/>
        <p:guide orient="horz" pos="3024"/>
        <p:guide pos="1749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3BACB-2C5E-4C4F-A798-A2A6EE65961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AEEBE-520B-41CD-A05D-FD8620AFE061}">
      <dgm:prSet custT="1"/>
      <dgm:spPr/>
      <dgm:t>
        <a:bodyPr/>
        <a:lstStyle/>
        <a:p>
          <a:r>
            <a:rPr lang="en-US" sz="1800" dirty="0" smtClean="0"/>
            <a:t>DC Bus Over-voltage in Centrifuges</a:t>
          </a:r>
          <a:endParaRPr lang="en-US" sz="1800" dirty="0"/>
        </a:p>
      </dgm:t>
    </dgm:pt>
    <dgm:pt modelId="{2B923C88-24FD-4B17-9251-3918335FD776}" type="parTrans" cxnId="{C3953184-7099-456A-8967-15770AB8E442}">
      <dgm:prSet/>
      <dgm:spPr/>
      <dgm:t>
        <a:bodyPr/>
        <a:lstStyle/>
        <a:p>
          <a:endParaRPr lang="en-US"/>
        </a:p>
      </dgm:t>
    </dgm:pt>
    <dgm:pt modelId="{A14F0622-FAF9-4C8A-A8A6-4D96CCB969EC}" type="sibTrans" cxnId="{C3953184-7099-456A-8967-15770AB8E442}">
      <dgm:prSet/>
      <dgm:spPr/>
      <dgm:t>
        <a:bodyPr/>
        <a:lstStyle/>
        <a:p>
          <a:endParaRPr lang="en-US"/>
        </a:p>
      </dgm:t>
    </dgm:pt>
    <dgm:pt modelId="{D6CFB140-3258-494F-B3C7-9D4720AD61E0}">
      <dgm:prSet custT="1"/>
      <dgm:spPr/>
      <dgm:t>
        <a:bodyPr/>
        <a:lstStyle/>
        <a:p>
          <a:r>
            <a:rPr lang="en-US" sz="1600" b="0" dirty="0" smtClean="0"/>
            <a:t>Centrifuges are used in many processes where particles or material is separated from a solution and waste or non-usable material is discharged from the centrifuge so usable material can be recycled</a:t>
          </a:r>
        </a:p>
      </dgm:t>
    </dgm:pt>
    <dgm:pt modelId="{D7B88BF9-B002-4764-8BDC-C5581DB7989E}" type="parTrans" cxnId="{38E8394F-5873-46A2-9A18-2ACAFCE22712}">
      <dgm:prSet/>
      <dgm:spPr/>
      <dgm:t>
        <a:bodyPr/>
        <a:lstStyle/>
        <a:p>
          <a:endParaRPr lang="en-US"/>
        </a:p>
      </dgm:t>
    </dgm:pt>
    <dgm:pt modelId="{B578C6D5-240C-43F7-BEF5-ED6A334A47F2}" type="sibTrans" cxnId="{38E8394F-5873-46A2-9A18-2ACAFCE22712}">
      <dgm:prSet/>
      <dgm:spPr/>
      <dgm:t>
        <a:bodyPr/>
        <a:lstStyle/>
        <a:p>
          <a:endParaRPr lang="en-US"/>
        </a:p>
      </dgm:t>
    </dgm:pt>
    <dgm:pt modelId="{D20E3F06-885A-4DBD-9D33-5972EEE28CC5}">
      <dgm:prSet custT="1"/>
      <dgm:spPr/>
      <dgm:t>
        <a:bodyPr/>
        <a:lstStyle/>
        <a:p>
          <a:r>
            <a:rPr lang="en-US" sz="1600" b="0" dirty="0" smtClean="0"/>
            <a:t>Centrifuge motors that run the process stages are controlled by VFDs</a:t>
          </a:r>
        </a:p>
      </dgm:t>
    </dgm:pt>
    <dgm:pt modelId="{CF0BF7F4-844E-46AD-922F-F3299CAB6F72}" type="parTrans" cxnId="{866E4438-C91A-4309-B6F4-35C3D14D1F7C}">
      <dgm:prSet/>
      <dgm:spPr/>
      <dgm:t>
        <a:bodyPr/>
        <a:lstStyle/>
        <a:p>
          <a:endParaRPr lang="en-US"/>
        </a:p>
      </dgm:t>
    </dgm:pt>
    <dgm:pt modelId="{CF55E3BB-2119-43CA-A31A-ECC983147CA3}" type="sibTrans" cxnId="{866E4438-C91A-4309-B6F4-35C3D14D1F7C}">
      <dgm:prSet/>
      <dgm:spPr/>
      <dgm:t>
        <a:bodyPr/>
        <a:lstStyle/>
        <a:p>
          <a:endParaRPr lang="en-US"/>
        </a:p>
      </dgm:t>
    </dgm:pt>
    <dgm:pt modelId="{249FFA61-F1E7-4A1B-A4E0-B2AF00DD4440}">
      <dgm:prSet custT="1"/>
      <dgm:spPr/>
      <dgm:t>
        <a:bodyPr/>
        <a:lstStyle/>
        <a:p>
          <a:r>
            <a:rPr lang="en-US" sz="1600" b="0" dirty="0" smtClean="0"/>
            <a:t>During the centrifuge process the VFD can be required to go through several rapid motion changes and overhauling conditions, creating regenerative energy or a VFD DC bus over-voltage condition that can trip drives</a:t>
          </a:r>
        </a:p>
      </dgm:t>
    </dgm:pt>
    <dgm:pt modelId="{53B67B82-2B99-4FD3-A6DA-EC4813721702}" type="parTrans" cxnId="{6F2E7699-1587-4266-BEEC-7B897948EDA5}">
      <dgm:prSet/>
      <dgm:spPr/>
      <dgm:t>
        <a:bodyPr/>
        <a:lstStyle/>
        <a:p>
          <a:endParaRPr lang="en-US"/>
        </a:p>
      </dgm:t>
    </dgm:pt>
    <dgm:pt modelId="{87F85BDA-FB09-46E4-923E-AAC65D29FD70}" type="sibTrans" cxnId="{6F2E7699-1587-4266-BEEC-7B897948EDA5}">
      <dgm:prSet/>
      <dgm:spPr/>
      <dgm:t>
        <a:bodyPr/>
        <a:lstStyle/>
        <a:p>
          <a:endParaRPr lang="en-US"/>
        </a:p>
      </dgm:t>
    </dgm:pt>
    <dgm:pt modelId="{1CB03D19-10A4-4A2D-969A-4E256C3ABAAF}" type="pres">
      <dgm:prSet presAssocID="{7713BACB-2C5E-4C4F-A798-A2A6EE659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DB950-6892-404D-B9BC-FA2B984C3435}" type="pres">
      <dgm:prSet presAssocID="{B00AEEBE-520B-41CD-A05D-FD8620AFE061}" presName="parentLin" presStyleCnt="0"/>
      <dgm:spPr/>
      <dgm:t>
        <a:bodyPr/>
        <a:lstStyle/>
        <a:p>
          <a:endParaRPr lang="en-US"/>
        </a:p>
      </dgm:t>
    </dgm:pt>
    <dgm:pt modelId="{AFB2C7DC-E50E-44A0-85A3-2A068592AEEE}" type="pres">
      <dgm:prSet presAssocID="{B00AEEBE-520B-41CD-A05D-FD8620AFE06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DDA8863-1970-4165-BE80-44B202584F91}" type="pres">
      <dgm:prSet presAssocID="{B00AEEBE-520B-41CD-A05D-FD8620AFE061}" presName="parentText" presStyleLbl="node1" presStyleIdx="0" presStyleCnt="1" custScaleX="120708" custScaleY="31774" custLinFactNeighborX="71662" custLinFactNeighborY="-387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DA59E-2CF0-4E47-852E-09E86614C242}" type="pres">
      <dgm:prSet presAssocID="{B00AEEBE-520B-41CD-A05D-FD8620AFE061}" presName="negativeSpace" presStyleCnt="0"/>
      <dgm:spPr/>
      <dgm:t>
        <a:bodyPr/>
        <a:lstStyle/>
        <a:p>
          <a:endParaRPr lang="en-US"/>
        </a:p>
      </dgm:t>
    </dgm:pt>
    <dgm:pt modelId="{F5070A63-443E-4674-8E30-97F8AE4FA24B}" type="pres">
      <dgm:prSet presAssocID="{B00AEEBE-520B-41CD-A05D-FD8620AFE061}" presName="childText" presStyleLbl="conFgAcc1" presStyleIdx="0" presStyleCnt="1" custScaleY="77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92738D-10F4-42C9-A6E2-C1829B8691CC}" type="presOf" srcId="{B00AEEBE-520B-41CD-A05D-FD8620AFE061}" destId="{5DDA8863-1970-4165-BE80-44B202584F91}" srcOrd="1" destOrd="0" presId="urn:microsoft.com/office/officeart/2005/8/layout/list1"/>
    <dgm:cxn modelId="{38E8394F-5873-46A2-9A18-2ACAFCE22712}" srcId="{B00AEEBE-520B-41CD-A05D-FD8620AFE061}" destId="{D6CFB140-3258-494F-B3C7-9D4720AD61E0}" srcOrd="0" destOrd="0" parTransId="{D7B88BF9-B002-4764-8BDC-C5581DB7989E}" sibTransId="{B578C6D5-240C-43F7-BEF5-ED6A334A47F2}"/>
    <dgm:cxn modelId="{C3953184-7099-456A-8967-15770AB8E442}" srcId="{7713BACB-2C5E-4C4F-A798-A2A6EE659613}" destId="{B00AEEBE-520B-41CD-A05D-FD8620AFE061}" srcOrd="0" destOrd="0" parTransId="{2B923C88-24FD-4B17-9251-3918335FD776}" sibTransId="{A14F0622-FAF9-4C8A-A8A6-4D96CCB969EC}"/>
    <dgm:cxn modelId="{CDECA73C-387C-4E5E-9F81-225CDAF7B45B}" type="presOf" srcId="{249FFA61-F1E7-4A1B-A4E0-B2AF00DD4440}" destId="{F5070A63-443E-4674-8E30-97F8AE4FA24B}" srcOrd="0" destOrd="2" presId="urn:microsoft.com/office/officeart/2005/8/layout/list1"/>
    <dgm:cxn modelId="{866E4438-C91A-4309-B6F4-35C3D14D1F7C}" srcId="{B00AEEBE-520B-41CD-A05D-FD8620AFE061}" destId="{D20E3F06-885A-4DBD-9D33-5972EEE28CC5}" srcOrd="1" destOrd="0" parTransId="{CF0BF7F4-844E-46AD-922F-F3299CAB6F72}" sibTransId="{CF55E3BB-2119-43CA-A31A-ECC983147CA3}"/>
    <dgm:cxn modelId="{8F72BE6A-479D-4DA4-9D42-13A0C37CBF1D}" type="presOf" srcId="{B00AEEBE-520B-41CD-A05D-FD8620AFE061}" destId="{AFB2C7DC-E50E-44A0-85A3-2A068592AEEE}" srcOrd="0" destOrd="0" presId="urn:microsoft.com/office/officeart/2005/8/layout/list1"/>
    <dgm:cxn modelId="{6F2E7699-1587-4266-BEEC-7B897948EDA5}" srcId="{B00AEEBE-520B-41CD-A05D-FD8620AFE061}" destId="{249FFA61-F1E7-4A1B-A4E0-B2AF00DD4440}" srcOrd="2" destOrd="0" parTransId="{53B67B82-2B99-4FD3-A6DA-EC4813721702}" sibTransId="{87F85BDA-FB09-46E4-923E-AAC65D29FD70}"/>
    <dgm:cxn modelId="{CC56D4C3-3B1E-4D50-8CE9-6F9053D4D876}" type="presOf" srcId="{D20E3F06-885A-4DBD-9D33-5972EEE28CC5}" destId="{F5070A63-443E-4674-8E30-97F8AE4FA24B}" srcOrd="0" destOrd="1" presId="urn:microsoft.com/office/officeart/2005/8/layout/list1"/>
    <dgm:cxn modelId="{3168E34E-412A-4F83-AC3E-1A52BE60967E}" type="presOf" srcId="{7713BACB-2C5E-4C4F-A798-A2A6EE659613}" destId="{1CB03D19-10A4-4A2D-969A-4E256C3ABAAF}" srcOrd="0" destOrd="0" presId="urn:microsoft.com/office/officeart/2005/8/layout/list1"/>
    <dgm:cxn modelId="{2EFC6826-C2CA-4689-9555-C124FED91F05}" type="presOf" srcId="{D6CFB140-3258-494F-B3C7-9D4720AD61E0}" destId="{F5070A63-443E-4674-8E30-97F8AE4FA24B}" srcOrd="0" destOrd="0" presId="urn:microsoft.com/office/officeart/2005/8/layout/list1"/>
    <dgm:cxn modelId="{C463B35B-4304-4554-BBCD-2A98134707A4}" type="presParOf" srcId="{1CB03D19-10A4-4A2D-969A-4E256C3ABAAF}" destId="{A27DB950-6892-404D-B9BC-FA2B984C3435}" srcOrd="0" destOrd="0" presId="urn:microsoft.com/office/officeart/2005/8/layout/list1"/>
    <dgm:cxn modelId="{A784F319-3722-400D-88A1-E7BCC9F3FE40}" type="presParOf" srcId="{A27DB950-6892-404D-B9BC-FA2B984C3435}" destId="{AFB2C7DC-E50E-44A0-85A3-2A068592AEEE}" srcOrd="0" destOrd="0" presId="urn:microsoft.com/office/officeart/2005/8/layout/list1"/>
    <dgm:cxn modelId="{6E9F4EAD-440C-4BE7-AC12-5F268F50E2C2}" type="presParOf" srcId="{A27DB950-6892-404D-B9BC-FA2B984C3435}" destId="{5DDA8863-1970-4165-BE80-44B202584F91}" srcOrd="1" destOrd="0" presId="urn:microsoft.com/office/officeart/2005/8/layout/list1"/>
    <dgm:cxn modelId="{BC588176-1B01-48E9-9D86-D93027CC234D}" type="presParOf" srcId="{1CB03D19-10A4-4A2D-969A-4E256C3ABAAF}" destId="{F3FDA59E-2CF0-4E47-852E-09E86614C242}" srcOrd="1" destOrd="0" presId="urn:microsoft.com/office/officeart/2005/8/layout/list1"/>
    <dgm:cxn modelId="{3E5BFE68-10B5-4EFB-9E88-B8E8B254DA77}" type="presParOf" srcId="{1CB03D19-10A4-4A2D-969A-4E256C3ABAAF}" destId="{F5070A63-443E-4674-8E30-97F8AE4FA2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3BACB-2C5E-4C4F-A798-A2A6EE65961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AEEBE-520B-41CD-A05D-FD8620AFE061}">
      <dgm:prSet custT="1"/>
      <dgm:spPr/>
      <dgm:t>
        <a:bodyPr/>
        <a:lstStyle/>
        <a:p>
          <a:r>
            <a:rPr lang="en-US" sz="2000" dirty="0" smtClean="0"/>
            <a:t>Batch Processing </a:t>
          </a:r>
          <a:endParaRPr lang="en-US" sz="2000" dirty="0"/>
        </a:p>
      </dgm:t>
    </dgm:pt>
    <dgm:pt modelId="{2B923C88-24FD-4B17-9251-3918335FD776}" type="parTrans" cxnId="{C3953184-7099-456A-8967-15770AB8E442}">
      <dgm:prSet/>
      <dgm:spPr/>
      <dgm:t>
        <a:bodyPr/>
        <a:lstStyle/>
        <a:p>
          <a:endParaRPr lang="en-US"/>
        </a:p>
      </dgm:t>
    </dgm:pt>
    <dgm:pt modelId="{A14F0622-FAF9-4C8A-A8A6-4D96CCB969EC}" type="sibTrans" cxnId="{C3953184-7099-456A-8967-15770AB8E442}">
      <dgm:prSet/>
      <dgm:spPr/>
      <dgm:t>
        <a:bodyPr/>
        <a:lstStyle/>
        <a:p>
          <a:endParaRPr lang="en-US"/>
        </a:p>
      </dgm:t>
    </dgm:pt>
    <dgm:pt modelId="{D6CFB140-3258-494F-B3C7-9D4720AD61E0}">
      <dgm:prSet custT="1"/>
      <dgm:spPr/>
      <dgm:t>
        <a:bodyPr/>
        <a:lstStyle/>
        <a:p>
          <a:r>
            <a:rPr lang="en-US" sz="1200" b="0" dirty="0" smtClean="0"/>
            <a:t>Particle Separation or mixing is accomplished by high velocity spin. </a:t>
          </a:r>
        </a:p>
      </dgm:t>
    </dgm:pt>
    <dgm:pt modelId="{D7B88BF9-B002-4764-8BDC-C5581DB7989E}" type="parTrans" cxnId="{38E8394F-5873-46A2-9A18-2ACAFCE22712}">
      <dgm:prSet/>
      <dgm:spPr/>
      <dgm:t>
        <a:bodyPr/>
        <a:lstStyle/>
        <a:p>
          <a:endParaRPr lang="en-US"/>
        </a:p>
      </dgm:t>
    </dgm:pt>
    <dgm:pt modelId="{B578C6D5-240C-43F7-BEF5-ED6A334A47F2}" type="sibTrans" cxnId="{38E8394F-5873-46A2-9A18-2ACAFCE22712}">
      <dgm:prSet/>
      <dgm:spPr/>
      <dgm:t>
        <a:bodyPr/>
        <a:lstStyle/>
        <a:p>
          <a:endParaRPr lang="en-US"/>
        </a:p>
      </dgm:t>
    </dgm:pt>
    <dgm:pt modelId="{4C9BD80B-8090-4650-B382-4D4719B92D2C}">
      <dgm:prSet custT="1"/>
      <dgm:spPr/>
      <dgm:t>
        <a:bodyPr/>
        <a:lstStyle/>
        <a:p>
          <a:r>
            <a:rPr lang="en-US" sz="1200" b="0" dirty="0" smtClean="0"/>
            <a:t>Regenerative Energy Created by Rapid Deceleration During the Stages and overhauling drives in the process </a:t>
          </a:r>
        </a:p>
      </dgm:t>
    </dgm:pt>
    <dgm:pt modelId="{06D735EA-F791-4CE0-A963-E81FE7AEEBF1}" type="sibTrans" cxnId="{694D1513-F95D-4FB9-BBD7-206F482E10E0}">
      <dgm:prSet/>
      <dgm:spPr/>
      <dgm:t>
        <a:bodyPr/>
        <a:lstStyle/>
        <a:p>
          <a:endParaRPr lang="en-US"/>
        </a:p>
      </dgm:t>
    </dgm:pt>
    <dgm:pt modelId="{4F85F127-B1DA-4B13-B173-9E7049B6406C}" type="parTrans" cxnId="{694D1513-F95D-4FB9-BBD7-206F482E10E0}">
      <dgm:prSet/>
      <dgm:spPr/>
      <dgm:t>
        <a:bodyPr/>
        <a:lstStyle/>
        <a:p>
          <a:endParaRPr lang="en-US"/>
        </a:p>
      </dgm:t>
    </dgm:pt>
    <dgm:pt modelId="{DECAB566-3B28-4DCC-8BCF-EFD1C5A418E3}">
      <dgm:prSet custT="1"/>
      <dgm:spPr/>
      <dgm:t>
        <a:bodyPr/>
        <a:lstStyle/>
        <a:p>
          <a:r>
            <a:rPr lang="en-US" sz="1200" b="0" dirty="0" smtClean="0"/>
            <a:t>Several Process Stages During Cycle</a:t>
          </a:r>
        </a:p>
      </dgm:t>
    </dgm:pt>
    <dgm:pt modelId="{1DECDFB2-2A0A-4F9E-98AE-6C2E7ED9E96D}" type="sibTrans" cxnId="{24525961-4DA2-44FE-8126-63FCF4050CF6}">
      <dgm:prSet/>
      <dgm:spPr/>
      <dgm:t>
        <a:bodyPr/>
        <a:lstStyle/>
        <a:p>
          <a:endParaRPr lang="en-US"/>
        </a:p>
      </dgm:t>
    </dgm:pt>
    <dgm:pt modelId="{CB277EA3-8E94-4F22-A72B-CD830E6EE58B}" type="parTrans" cxnId="{24525961-4DA2-44FE-8126-63FCF4050CF6}">
      <dgm:prSet/>
      <dgm:spPr/>
      <dgm:t>
        <a:bodyPr/>
        <a:lstStyle/>
        <a:p>
          <a:endParaRPr lang="en-US"/>
        </a:p>
      </dgm:t>
    </dgm:pt>
    <dgm:pt modelId="{414CB62E-6EE3-4F30-BAF3-4659F4510A5F}">
      <dgm:prSet custT="1"/>
      <dgm:spPr/>
      <dgm:t>
        <a:bodyPr/>
        <a:lstStyle/>
        <a:p>
          <a:r>
            <a:rPr lang="en-US" sz="1800" dirty="0" smtClean="0"/>
            <a:t>Continuous Processing</a:t>
          </a:r>
        </a:p>
      </dgm:t>
    </dgm:pt>
    <dgm:pt modelId="{8810F8CD-C137-44F1-97FE-943B581A2492}" type="sibTrans" cxnId="{877B841D-1F79-4BD5-A056-AB80CD717210}">
      <dgm:prSet/>
      <dgm:spPr/>
      <dgm:t>
        <a:bodyPr/>
        <a:lstStyle/>
        <a:p>
          <a:endParaRPr lang="en-US"/>
        </a:p>
      </dgm:t>
    </dgm:pt>
    <dgm:pt modelId="{6CE3C32B-65B0-4C52-A19A-28B7BD22B585}" type="parTrans" cxnId="{877B841D-1F79-4BD5-A056-AB80CD717210}">
      <dgm:prSet/>
      <dgm:spPr/>
      <dgm:t>
        <a:bodyPr/>
        <a:lstStyle/>
        <a:p>
          <a:endParaRPr lang="en-US"/>
        </a:p>
      </dgm:t>
    </dgm:pt>
    <dgm:pt modelId="{A55C18CE-592E-493F-9125-DC16ED3FD8D5}">
      <dgm:prSet custT="1"/>
      <dgm:spPr/>
      <dgm:t>
        <a:bodyPr/>
        <a:lstStyle/>
        <a:p>
          <a:r>
            <a:rPr lang="en-US" sz="1200" dirty="0" smtClean="0"/>
            <a:t>Process that has material feed to centrifuge continuously</a:t>
          </a:r>
          <a:endParaRPr lang="en-US" sz="1200" b="0" dirty="0" smtClean="0"/>
        </a:p>
      </dgm:t>
    </dgm:pt>
    <dgm:pt modelId="{49A591ED-3C7A-4832-B2C5-36492E646444}" type="parTrans" cxnId="{1343503D-7EB1-493A-943B-2959B5C494FA}">
      <dgm:prSet/>
      <dgm:spPr/>
      <dgm:t>
        <a:bodyPr/>
        <a:lstStyle/>
        <a:p>
          <a:endParaRPr lang="en-US"/>
        </a:p>
      </dgm:t>
    </dgm:pt>
    <dgm:pt modelId="{593625A5-9D14-443D-BF2D-6A2A5BF02F95}" type="sibTrans" cxnId="{1343503D-7EB1-493A-943B-2959B5C494FA}">
      <dgm:prSet/>
      <dgm:spPr/>
      <dgm:t>
        <a:bodyPr/>
        <a:lstStyle/>
        <a:p>
          <a:endParaRPr lang="en-US"/>
        </a:p>
      </dgm:t>
    </dgm:pt>
    <dgm:pt modelId="{ECD840F3-816A-441B-8E4D-8E1A37B82953}">
      <dgm:prSet custT="1"/>
      <dgm:spPr/>
      <dgm:t>
        <a:bodyPr/>
        <a:lstStyle/>
        <a:p>
          <a:r>
            <a:rPr lang="en-US" sz="1200" dirty="0" smtClean="0"/>
            <a:t>Drive DC Bus Over-voltage is created by the rotational inertia during decel of the centrifuge</a:t>
          </a:r>
          <a:endParaRPr lang="en-US" sz="1200" b="0" dirty="0" smtClean="0"/>
        </a:p>
      </dgm:t>
    </dgm:pt>
    <dgm:pt modelId="{5BE25756-2F5D-4B5D-9298-6F2AE5D5E4F1}" type="parTrans" cxnId="{63BE0C46-BC61-4B6D-B049-0E6C0C09BE9A}">
      <dgm:prSet/>
      <dgm:spPr/>
      <dgm:t>
        <a:bodyPr/>
        <a:lstStyle/>
        <a:p>
          <a:endParaRPr lang="en-US"/>
        </a:p>
      </dgm:t>
    </dgm:pt>
    <dgm:pt modelId="{D8F4144A-F7A1-441A-8236-BF1C5242C2C3}" type="sibTrans" cxnId="{63BE0C46-BC61-4B6D-B049-0E6C0C09BE9A}">
      <dgm:prSet/>
      <dgm:spPr/>
      <dgm:t>
        <a:bodyPr/>
        <a:lstStyle/>
        <a:p>
          <a:endParaRPr lang="en-US"/>
        </a:p>
      </dgm:t>
    </dgm:pt>
    <dgm:pt modelId="{1BFD71F6-5BD8-452E-AA9D-91B04F76C183}">
      <dgm:prSet custT="1"/>
      <dgm:spPr/>
      <dgm:t>
        <a:bodyPr/>
        <a:lstStyle/>
        <a:p>
          <a:r>
            <a:rPr lang="en-US" sz="1200" dirty="0" smtClean="0"/>
            <a:t>Can take long periods to coast to stop creating long periods of nonproductively between batches </a:t>
          </a:r>
          <a:endParaRPr lang="en-US" sz="1200" b="0" dirty="0" smtClean="0"/>
        </a:p>
      </dgm:t>
    </dgm:pt>
    <dgm:pt modelId="{644E376B-E439-497D-9288-DE1A4FD8B6B2}" type="parTrans" cxnId="{71F5384A-C14B-4B58-B9FB-986AD69F6F8C}">
      <dgm:prSet/>
      <dgm:spPr/>
      <dgm:t>
        <a:bodyPr/>
        <a:lstStyle/>
        <a:p>
          <a:endParaRPr lang="en-US"/>
        </a:p>
      </dgm:t>
    </dgm:pt>
    <dgm:pt modelId="{6A4DAC58-B024-4A0A-B62D-C8D110533C7B}" type="sibTrans" cxnId="{71F5384A-C14B-4B58-B9FB-986AD69F6F8C}">
      <dgm:prSet/>
      <dgm:spPr/>
      <dgm:t>
        <a:bodyPr/>
        <a:lstStyle/>
        <a:p>
          <a:endParaRPr lang="en-US"/>
        </a:p>
      </dgm:t>
    </dgm:pt>
    <dgm:pt modelId="{6F9873A9-3F6D-488A-9205-7A44987ACB71}">
      <dgm:prSet custT="1"/>
      <dgm:spPr/>
      <dgm:t>
        <a:bodyPr/>
        <a:lstStyle/>
        <a:p>
          <a:r>
            <a:rPr lang="en-US" sz="1200" b="0" dirty="0" smtClean="0"/>
            <a:t>Regenerative Energy is Created due to Rapid Decel between batches</a:t>
          </a:r>
        </a:p>
      </dgm:t>
    </dgm:pt>
    <dgm:pt modelId="{53300703-33EE-400D-9F99-B3F3A0D657AE}" type="parTrans" cxnId="{388D9578-CF66-4396-8D4F-E78F2E59257E}">
      <dgm:prSet/>
      <dgm:spPr/>
      <dgm:t>
        <a:bodyPr/>
        <a:lstStyle/>
        <a:p>
          <a:endParaRPr lang="en-US"/>
        </a:p>
      </dgm:t>
    </dgm:pt>
    <dgm:pt modelId="{B37E6109-D9A6-4513-A2A4-A1649250F005}" type="sibTrans" cxnId="{388D9578-CF66-4396-8D4F-E78F2E59257E}">
      <dgm:prSet/>
      <dgm:spPr/>
      <dgm:t>
        <a:bodyPr/>
        <a:lstStyle/>
        <a:p>
          <a:endParaRPr lang="en-US"/>
        </a:p>
      </dgm:t>
    </dgm:pt>
    <dgm:pt modelId="{1CB03D19-10A4-4A2D-969A-4E256C3ABAAF}" type="pres">
      <dgm:prSet presAssocID="{7713BACB-2C5E-4C4F-A798-A2A6EE659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DB950-6892-404D-B9BC-FA2B984C3435}" type="pres">
      <dgm:prSet presAssocID="{B00AEEBE-520B-41CD-A05D-FD8620AFE061}" presName="parentLin" presStyleCnt="0"/>
      <dgm:spPr/>
      <dgm:t>
        <a:bodyPr/>
        <a:lstStyle/>
        <a:p>
          <a:endParaRPr lang="en-US"/>
        </a:p>
      </dgm:t>
    </dgm:pt>
    <dgm:pt modelId="{AFB2C7DC-E50E-44A0-85A3-2A068592AEEE}" type="pres">
      <dgm:prSet presAssocID="{B00AEEBE-520B-41CD-A05D-FD8620AFE06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DDA8863-1970-4165-BE80-44B202584F91}" type="pres">
      <dgm:prSet presAssocID="{B00AEEBE-520B-41CD-A05D-FD8620AFE061}" presName="parentText" presStyleLbl="node1" presStyleIdx="0" presStyleCnt="2" custScaleY="19705" custLinFactNeighborX="50926" custLinFactNeighborY="-414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DA59E-2CF0-4E47-852E-09E86614C242}" type="pres">
      <dgm:prSet presAssocID="{B00AEEBE-520B-41CD-A05D-FD8620AFE061}" presName="negativeSpace" presStyleCnt="0"/>
      <dgm:spPr/>
      <dgm:t>
        <a:bodyPr/>
        <a:lstStyle/>
        <a:p>
          <a:endParaRPr lang="en-US"/>
        </a:p>
      </dgm:t>
    </dgm:pt>
    <dgm:pt modelId="{F5070A63-443E-4674-8E30-97F8AE4FA24B}" type="pres">
      <dgm:prSet presAssocID="{B00AEEBE-520B-41CD-A05D-FD8620AFE061}" presName="childText" presStyleLbl="conFgAcc1" presStyleIdx="0" presStyleCnt="2" custScaleY="6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6C112-6D21-4932-8ACC-8B85CDC57B43}" type="pres">
      <dgm:prSet presAssocID="{A14F0622-FAF9-4C8A-A8A6-4D96CCB969EC}" presName="spaceBetweenRectangles" presStyleCnt="0"/>
      <dgm:spPr/>
    </dgm:pt>
    <dgm:pt modelId="{C48E9450-4887-4DC3-8F8D-BF87BF8CEFD5}" type="pres">
      <dgm:prSet presAssocID="{414CB62E-6EE3-4F30-BAF3-4659F4510A5F}" presName="parentLin" presStyleCnt="0"/>
      <dgm:spPr/>
    </dgm:pt>
    <dgm:pt modelId="{87E17938-93D2-4D94-A4B2-289CF3C9ABF3}" type="pres">
      <dgm:prSet presAssocID="{414CB62E-6EE3-4F30-BAF3-4659F4510A5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126752A-ADD8-4AEB-868F-C9DB6CAFE6B1}" type="pres">
      <dgm:prSet presAssocID="{414CB62E-6EE3-4F30-BAF3-4659F4510A5F}" presName="parentText" presStyleLbl="node1" presStyleIdx="1" presStyleCnt="2" custScaleY="19826" custLinFactNeighborX="50926" custLinFactNeighborY="-156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A98BF-0D22-42B4-8586-5AA50F4A17DB}" type="pres">
      <dgm:prSet presAssocID="{414CB62E-6EE3-4F30-BAF3-4659F4510A5F}" presName="negativeSpace" presStyleCnt="0"/>
      <dgm:spPr/>
    </dgm:pt>
    <dgm:pt modelId="{6C9CBB3B-186A-4A12-BE4F-98BC80B71A8D}" type="pres">
      <dgm:prSet presAssocID="{414CB62E-6EE3-4F30-BAF3-4659F4510A5F}" presName="childText" presStyleLbl="conFgAcc1" presStyleIdx="1" presStyleCnt="2" custScaleY="50457" custLinFactNeighborY="50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5B50FB-5A00-459A-A86D-D7484236AF99}" type="presOf" srcId="{1BFD71F6-5BD8-452E-AA9D-91B04F76C183}" destId="{F5070A63-443E-4674-8E30-97F8AE4FA24B}" srcOrd="0" destOrd="3" presId="urn:microsoft.com/office/officeart/2005/8/layout/list1"/>
    <dgm:cxn modelId="{24525961-4DA2-44FE-8126-63FCF4050CF6}" srcId="{414CB62E-6EE3-4F30-BAF3-4659F4510A5F}" destId="{DECAB566-3B28-4DCC-8BCF-EFD1C5A418E3}" srcOrd="1" destOrd="0" parTransId="{CB277EA3-8E94-4F22-A72B-CD830E6EE58B}" sibTransId="{1DECDFB2-2A0A-4F9E-98AE-6C2E7ED9E96D}"/>
    <dgm:cxn modelId="{694D1513-F95D-4FB9-BBD7-206F482E10E0}" srcId="{414CB62E-6EE3-4F30-BAF3-4659F4510A5F}" destId="{4C9BD80B-8090-4650-B382-4D4719B92D2C}" srcOrd="2" destOrd="0" parTransId="{4F85F127-B1DA-4B13-B173-9E7049B6406C}" sibTransId="{06D735EA-F791-4CE0-A963-E81FE7AEEBF1}"/>
    <dgm:cxn modelId="{393FFB43-0C36-4D5C-A853-4332AFD9320C}" type="presOf" srcId="{414CB62E-6EE3-4F30-BAF3-4659F4510A5F}" destId="{0126752A-ADD8-4AEB-868F-C9DB6CAFE6B1}" srcOrd="1" destOrd="0" presId="urn:microsoft.com/office/officeart/2005/8/layout/list1"/>
    <dgm:cxn modelId="{63BE0C46-BC61-4B6D-B049-0E6C0C09BE9A}" srcId="{B00AEEBE-520B-41CD-A05D-FD8620AFE061}" destId="{ECD840F3-816A-441B-8E4D-8E1A37B82953}" srcOrd="2" destOrd="0" parTransId="{5BE25756-2F5D-4B5D-9298-6F2AE5D5E4F1}" sibTransId="{D8F4144A-F7A1-441A-8236-BF1C5242C2C3}"/>
    <dgm:cxn modelId="{34976E84-8BF8-4A59-A1AF-8872FFB73419}" type="presOf" srcId="{B00AEEBE-520B-41CD-A05D-FD8620AFE061}" destId="{AFB2C7DC-E50E-44A0-85A3-2A068592AEEE}" srcOrd="0" destOrd="0" presId="urn:microsoft.com/office/officeart/2005/8/layout/list1"/>
    <dgm:cxn modelId="{B6B7DA64-0291-472B-83A5-DC47BECF46B6}" type="presOf" srcId="{D6CFB140-3258-494F-B3C7-9D4720AD61E0}" destId="{F5070A63-443E-4674-8E30-97F8AE4FA24B}" srcOrd="0" destOrd="0" presId="urn:microsoft.com/office/officeart/2005/8/layout/list1"/>
    <dgm:cxn modelId="{331A19F0-4222-471F-B875-58E43AED1A80}" type="presOf" srcId="{414CB62E-6EE3-4F30-BAF3-4659F4510A5F}" destId="{87E17938-93D2-4D94-A4B2-289CF3C9ABF3}" srcOrd="0" destOrd="0" presId="urn:microsoft.com/office/officeart/2005/8/layout/list1"/>
    <dgm:cxn modelId="{38E8394F-5873-46A2-9A18-2ACAFCE22712}" srcId="{B00AEEBE-520B-41CD-A05D-FD8620AFE061}" destId="{D6CFB140-3258-494F-B3C7-9D4720AD61E0}" srcOrd="0" destOrd="0" parTransId="{D7B88BF9-B002-4764-8BDC-C5581DB7989E}" sibTransId="{B578C6D5-240C-43F7-BEF5-ED6A334A47F2}"/>
    <dgm:cxn modelId="{C3953184-7099-456A-8967-15770AB8E442}" srcId="{7713BACB-2C5E-4C4F-A798-A2A6EE659613}" destId="{B00AEEBE-520B-41CD-A05D-FD8620AFE061}" srcOrd="0" destOrd="0" parTransId="{2B923C88-24FD-4B17-9251-3918335FD776}" sibTransId="{A14F0622-FAF9-4C8A-A8A6-4D96CCB969EC}"/>
    <dgm:cxn modelId="{1343503D-7EB1-493A-943B-2959B5C494FA}" srcId="{414CB62E-6EE3-4F30-BAF3-4659F4510A5F}" destId="{A55C18CE-592E-493F-9125-DC16ED3FD8D5}" srcOrd="0" destOrd="0" parTransId="{49A591ED-3C7A-4832-B2C5-36492E646444}" sibTransId="{593625A5-9D14-443D-BF2D-6A2A5BF02F95}"/>
    <dgm:cxn modelId="{A3211014-42A7-438B-A98A-19DC602DA4CA}" type="presOf" srcId="{4C9BD80B-8090-4650-B382-4D4719B92D2C}" destId="{6C9CBB3B-186A-4A12-BE4F-98BC80B71A8D}" srcOrd="0" destOrd="2" presId="urn:microsoft.com/office/officeart/2005/8/layout/list1"/>
    <dgm:cxn modelId="{388D9578-CF66-4396-8D4F-E78F2E59257E}" srcId="{B00AEEBE-520B-41CD-A05D-FD8620AFE061}" destId="{6F9873A9-3F6D-488A-9205-7A44987ACB71}" srcOrd="1" destOrd="0" parTransId="{53300703-33EE-400D-9F99-B3F3A0D657AE}" sibTransId="{B37E6109-D9A6-4513-A2A4-A1649250F005}"/>
    <dgm:cxn modelId="{6607FE4E-2C15-4A14-9671-42E3A6D14937}" type="presOf" srcId="{7713BACB-2C5E-4C4F-A798-A2A6EE659613}" destId="{1CB03D19-10A4-4A2D-969A-4E256C3ABAAF}" srcOrd="0" destOrd="0" presId="urn:microsoft.com/office/officeart/2005/8/layout/list1"/>
    <dgm:cxn modelId="{6D2C6747-E075-4D50-A3CE-22C2D6A3EC40}" type="presOf" srcId="{6F9873A9-3F6D-488A-9205-7A44987ACB71}" destId="{F5070A63-443E-4674-8E30-97F8AE4FA24B}" srcOrd="0" destOrd="1" presId="urn:microsoft.com/office/officeart/2005/8/layout/list1"/>
    <dgm:cxn modelId="{D42EE644-FCFB-4F0E-A10A-7F8EA4370182}" type="presOf" srcId="{ECD840F3-816A-441B-8E4D-8E1A37B82953}" destId="{F5070A63-443E-4674-8E30-97F8AE4FA24B}" srcOrd="0" destOrd="2" presId="urn:microsoft.com/office/officeart/2005/8/layout/list1"/>
    <dgm:cxn modelId="{5717BAEE-ED21-426B-9B5D-9F2380172A51}" type="presOf" srcId="{A55C18CE-592E-493F-9125-DC16ED3FD8D5}" destId="{6C9CBB3B-186A-4A12-BE4F-98BC80B71A8D}" srcOrd="0" destOrd="0" presId="urn:microsoft.com/office/officeart/2005/8/layout/list1"/>
    <dgm:cxn modelId="{B98F924C-7C4E-49D4-935D-705E291231FA}" type="presOf" srcId="{DECAB566-3B28-4DCC-8BCF-EFD1C5A418E3}" destId="{6C9CBB3B-186A-4A12-BE4F-98BC80B71A8D}" srcOrd="0" destOrd="1" presId="urn:microsoft.com/office/officeart/2005/8/layout/list1"/>
    <dgm:cxn modelId="{877B841D-1F79-4BD5-A056-AB80CD717210}" srcId="{7713BACB-2C5E-4C4F-A798-A2A6EE659613}" destId="{414CB62E-6EE3-4F30-BAF3-4659F4510A5F}" srcOrd="1" destOrd="0" parTransId="{6CE3C32B-65B0-4C52-A19A-28B7BD22B585}" sibTransId="{8810F8CD-C137-44F1-97FE-943B581A2492}"/>
    <dgm:cxn modelId="{A1BE805A-DBFD-42B9-A737-B1882E0945D2}" type="presOf" srcId="{B00AEEBE-520B-41CD-A05D-FD8620AFE061}" destId="{5DDA8863-1970-4165-BE80-44B202584F91}" srcOrd="1" destOrd="0" presId="urn:microsoft.com/office/officeart/2005/8/layout/list1"/>
    <dgm:cxn modelId="{71F5384A-C14B-4B58-B9FB-986AD69F6F8C}" srcId="{B00AEEBE-520B-41CD-A05D-FD8620AFE061}" destId="{1BFD71F6-5BD8-452E-AA9D-91B04F76C183}" srcOrd="3" destOrd="0" parTransId="{644E376B-E439-497D-9288-DE1A4FD8B6B2}" sibTransId="{6A4DAC58-B024-4A0A-B62D-C8D110533C7B}"/>
    <dgm:cxn modelId="{2E7B9F96-502A-46AD-A6D9-8F68CE205DE5}" type="presParOf" srcId="{1CB03D19-10A4-4A2D-969A-4E256C3ABAAF}" destId="{A27DB950-6892-404D-B9BC-FA2B984C3435}" srcOrd="0" destOrd="0" presId="urn:microsoft.com/office/officeart/2005/8/layout/list1"/>
    <dgm:cxn modelId="{E5BCB7FA-FABB-4F32-8A64-D0AC54058B50}" type="presParOf" srcId="{A27DB950-6892-404D-B9BC-FA2B984C3435}" destId="{AFB2C7DC-E50E-44A0-85A3-2A068592AEEE}" srcOrd="0" destOrd="0" presId="urn:microsoft.com/office/officeart/2005/8/layout/list1"/>
    <dgm:cxn modelId="{8C089BAC-4D8C-49D3-AF1F-5865676B9257}" type="presParOf" srcId="{A27DB950-6892-404D-B9BC-FA2B984C3435}" destId="{5DDA8863-1970-4165-BE80-44B202584F91}" srcOrd="1" destOrd="0" presId="urn:microsoft.com/office/officeart/2005/8/layout/list1"/>
    <dgm:cxn modelId="{9A5B6B8A-5CD9-4486-8A54-00DA378A0278}" type="presParOf" srcId="{1CB03D19-10A4-4A2D-969A-4E256C3ABAAF}" destId="{F3FDA59E-2CF0-4E47-852E-09E86614C242}" srcOrd="1" destOrd="0" presId="urn:microsoft.com/office/officeart/2005/8/layout/list1"/>
    <dgm:cxn modelId="{2AAB68A2-70AF-414A-8CEF-E6367EE623A1}" type="presParOf" srcId="{1CB03D19-10A4-4A2D-969A-4E256C3ABAAF}" destId="{F5070A63-443E-4674-8E30-97F8AE4FA24B}" srcOrd="2" destOrd="0" presId="urn:microsoft.com/office/officeart/2005/8/layout/list1"/>
    <dgm:cxn modelId="{1E1A372A-2D02-4825-BDB6-8F36D50D4096}" type="presParOf" srcId="{1CB03D19-10A4-4A2D-969A-4E256C3ABAAF}" destId="{5556C112-6D21-4932-8ACC-8B85CDC57B43}" srcOrd="3" destOrd="0" presId="urn:microsoft.com/office/officeart/2005/8/layout/list1"/>
    <dgm:cxn modelId="{E6DECC1E-3DEE-454D-AFBF-DA933DAD041C}" type="presParOf" srcId="{1CB03D19-10A4-4A2D-969A-4E256C3ABAAF}" destId="{C48E9450-4887-4DC3-8F8D-BF87BF8CEFD5}" srcOrd="4" destOrd="0" presId="urn:microsoft.com/office/officeart/2005/8/layout/list1"/>
    <dgm:cxn modelId="{07165676-EA14-4BAE-AA9B-359F4C82B066}" type="presParOf" srcId="{C48E9450-4887-4DC3-8F8D-BF87BF8CEFD5}" destId="{87E17938-93D2-4D94-A4B2-289CF3C9ABF3}" srcOrd="0" destOrd="0" presId="urn:microsoft.com/office/officeart/2005/8/layout/list1"/>
    <dgm:cxn modelId="{A1A8E14C-9A0B-42AC-8F5D-4593E5A68FE9}" type="presParOf" srcId="{C48E9450-4887-4DC3-8F8D-BF87BF8CEFD5}" destId="{0126752A-ADD8-4AEB-868F-C9DB6CAFE6B1}" srcOrd="1" destOrd="0" presId="urn:microsoft.com/office/officeart/2005/8/layout/list1"/>
    <dgm:cxn modelId="{E0B88E0F-F771-4484-82CE-534D67D1049E}" type="presParOf" srcId="{1CB03D19-10A4-4A2D-969A-4E256C3ABAAF}" destId="{3F8A98BF-0D22-42B4-8586-5AA50F4A17DB}" srcOrd="5" destOrd="0" presId="urn:microsoft.com/office/officeart/2005/8/layout/list1"/>
    <dgm:cxn modelId="{2D9C337A-0DDB-4201-831D-F8C6B7FCF215}" type="presParOf" srcId="{1CB03D19-10A4-4A2D-969A-4E256C3ABAAF}" destId="{6C9CBB3B-186A-4A12-BE4F-98BC80B71A8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3BACB-2C5E-4C4F-A798-A2A6EE65961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AEEBE-520B-41CD-A05D-FD8620AFE061}">
      <dgm:prSet custT="1"/>
      <dgm:spPr/>
      <dgm:t>
        <a:bodyPr/>
        <a:lstStyle/>
        <a:p>
          <a:r>
            <a:rPr lang="en-US" sz="1400" dirty="0" smtClean="0"/>
            <a:t>Batch Processing and Regenerative Energy</a:t>
          </a:r>
          <a:endParaRPr lang="en-US" sz="1400" dirty="0"/>
        </a:p>
      </dgm:t>
    </dgm:pt>
    <dgm:pt modelId="{2B923C88-24FD-4B17-9251-3918335FD776}" type="parTrans" cxnId="{C3953184-7099-456A-8967-15770AB8E442}">
      <dgm:prSet/>
      <dgm:spPr/>
      <dgm:t>
        <a:bodyPr/>
        <a:lstStyle/>
        <a:p>
          <a:endParaRPr lang="en-US"/>
        </a:p>
      </dgm:t>
    </dgm:pt>
    <dgm:pt modelId="{A14F0622-FAF9-4C8A-A8A6-4D96CCB969EC}" type="sibTrans" cxnId="{C3953184-7099-456A-8967-15770AB8E442}">
      <dgm:prSet/>
      <dgm:spPr/>
      <dgm:t>
        <a:bodyPr/>
        <a:lstStyle/>
        <a:p>
          <a:endParaRPr lang="en-US"/>
        </a:p>
      </dgm:t>
    </dgm:pt>
    <dgm:pt modelId="{D6CFB140-3258-494F-B3C7-9D4720AD61E0}">
      <dgm:prSet custT="1"/>
      <dgm:spPr/>
      <dgm:t>
        <a:bodyPr/>
        <a:lstStyle/>
        <a:p>
          <a:r>
            <a:rPr lang="en-US" sz="1200" b="0" dirty="0" smtClean="0"/>
            <a:t>Batch processing is where particles or material is separated from a solution and waste or non-usable material is discharged from the centrifuge for a single batch. </a:t>
          </a:r>
        </a:p>
      </dgm:t>
    </dgm:pt>
    <dgm:pt modelId="{D7B88BF9-B002-4764-8BDC-C5581DB7989E}" type="parTrans" cxnId="{38E8394F-5873-46A2-9A18-2ACAFCE22712}">
      <dgm:prSet/>
      <dgm:spPr/>
      <dgm:t>
        <a:bodyPr/>
        <a:lstStyle/>
        <a:p>
          <a:endParaRPr lang="en-US"/>
        </a:p>
      </dgm:t>
    </dgm:pt>
    <dgm:pt modelId="{B578C6D5-240C-43F7-BEF5-ED6A334A47F2}" type="sibTrans" cxnId="{38E8394F-5873-46A2-9A18-2ACAFCE22712}">
      <dgm:prSet/>
      <dgm:spPr/>
      <dgm:t>
        <a:bodyPr/>
        <a:lstStyle/>
        <a:p>
          <a:endParaRPr lang="en-US"/>
        </a:p>
      </dgm:t>
    </dgm:pt>
    <dgm:pt modelId="{249FFA61-F1E7-4A1B-A4E0-B2AF00DD4440}">
      <dgm:prSet custT="1"/>
      <dgm:spPr/>
      <dgm:t>
        <a:bodyPr/>
        <a:lstStyle/>
        <a:p>
          <a:r>
            <a:rPr lang="en-US" sz="1200" b="0" dirty="0" smtClean="0"/>
            <a:t> Upon completion of the process the batch is collected in a holding tank and the VFD is required to preform a high speed stop that exceeds the time constant of a braking resistor.</a:t>
          </a:r>
        </a:p>
      </dgm:t>
    </dgm:pt>
    <dgm:pt modelId="{53B67B82-2B99-4FD3-A6DA-EC4813721702}" type="parTrans" cxnId="{6F2E7699-1587-4266-BEEC-7B897948EDA5}">
      <dgm:prSet/>
      <dgm:spPr/>
      <dgm:t>
        <a:bodyPr/>
        <a:lstStyle/>
        <a:p>
          <a:endParaRPr lang="en-US"/>
        </a:p>
      </dgm:t>
    </dgm:pt>
    <dgm:pt modelId="{87F85BDA-FB09-46E4-923E-AAC65D29FD70}" type="sibTrans" cxnId="{6F2E7699-1587-4266-BEEC-7B897948EDA5}">
      <dgm:prSet/>
      <dgm:spPr/>
      <dgm:t>
        <a:bodyPr/>
        <a:lstStyle/>
        <a:p>
          <a:endParaRPr lang="en-US"/>
        </a:p>
      </dgm:t>
    </dgm:pt>
    <dgm:pt modelId="{680BFEEB-1B00-4338-AD9A-ACBC5DDCEEA0}">
      <dgm:prSet custT="1"/>
      <dgm:spPr/>
      <dgm:t>
        <a:bodyPr/>
        <a:lstStyle/>
        <a:p>
          <a:r>
            <a:rPr lang="en-US" sz="1200" b="0" dirty="0" smtClean="0"/>
            <a:t>Centrifuge motors that run the process are controlled by VFDs that must preform at high duty cycles during deceleration . </a:t>
          </a:r>
        </a:p>
      </dgm:t>
    </dgm:pt>
    <dgm:pt modelId="{5F243CAF-09C3-42CA-87DF-C3B8F0AA1C40}" type="parTrans" cxnId="{BBA0DB7C-2568-45EF-B272-A4EBBD027A31}">
      <dgm:prSet/>
      <dgm:spPr/>
      <dgm:t>
        <a:bodyPr/>
        <a:lstStyle/>
        <a:p>
          <a:endParaRPr lang="en-US"/>
        </a:p>
      </dgm:t>
    </dgm:pt>
    <dgm:pt modelId="{1FD3F8F5-61DE-4EBD-89B1-4F5C5E9D88AE}" type="sibTrans" cxnId="{BBA0DB7C-2568-45EF-B272-A4EBBD027A31}">
      <dgm:prSet/>
      <dgm:spPr/>
      <dgm:t>
        <a:bodyPr/>
        <a:lstStyle/>
        <a:p>
          <a:endParaRPr lang="en-US"/>
        </a:p>
      </dgm:t>
    </dgm:pt>
    <dgm:pt modelId="{74242EFD-1991-4A9F-AD10-B226BB7565F1}">
      <dgm:prSet custT="1"/>
      <dgm:spPr/>
      <dgm:t>
        <a:bodyPr/>
        <a:lstStyle/>
        <a:p>
          <a:r>
            <a:rPr lang="en-US" sz="1200" b="0" dirty="0" smtClean="0"/>
            <a:t>100% braking duty resistors must be specified even though the process does not present constant braking duty</a:t>
          </a:r>
        </a:p>
      </dgm:t>
    </dgm:pt>
    <dgm:pt modelId="{AF1DFEDA-9522-4A7F-9E0B-24A5A4B92752}" type="parTrans" cxnId="{22088977-191B-4F52-B6FC-3F4E5FAC208A}">
      <dgm:prSet/>
      <dgm:spPr/>
      <dgm:t>
        <a:bodyPr/>
        <a:lstStyle/>
        <a:p>
          <a:endParaRPr lang="en-US"/>
        </a:p>
      </dgm:t>
    </dgm:pt>
    <dgm:pt modelId="{1FB623B5-B835-46E8-99D3-9CCEBA23FECB}" type="sibTrans" cxnId="{22088977-191B-4F52-B6FC-3F4E5FAC208A}">
      <dgm:prSet/>
      <dgm:spPr/>
      <dgm:t>
        <a:bodyPr/>
        <a:lstStyle/>
        <a:p>
          <a:endParaRPr lang="en-US"/>
        </a:p>
      </dgm:t>
    </dgm:pt>
    <dgm:pt modelId="{1CB03D19-10A4-4A2D-969A-4E256C3ABAAF}" type="pres">
      <dgm:prSet presAssocID="{7713BACB-2C5E-4C4F-A798-A2A6EE659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DB950-6892-404D-B9BC-FA2B984C3435}" type="pres">
      <dgm:prSet presAssocID="{B00AEEBE-520B-41CD-A05D-FD8620AFE061}" presName="parentLin" presStyleCnt="0"/>
      <dgm:spPr/>
      <dgm:t>
        <a:bodyPr/>
        <a:lstStyle/>
        <a:p>
          <a:endParaRPr lang="en-US"/>
        </a:p>
      </dgm:t>
    </dgm:pt>
    <dgm:pt modelId="{AFB2C7DC-E50E-44A0-85A3-2A068592AEEE}" type="pres">
      <dgm:prSet presAssocID="{B00AEEBE-520B-41CD-A05D-FD8620AFE06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DDA8863-1970-4165-BE80-44B202584F91}" type="pres">
      <dgm:prSet presAssocID="{B00AEEBE-520B-41CD-A05D-FD8620AFE061}" presName="parentText" presStyleLbl="node1" presStyleIdx="0" presStyleCnt="1" custScaleX="120708" custScaleY="32266" custLinFactNeighborX="74661" custLinFactNeighborY="-300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DA59E-2CF0-4E47-852E-09E86614C242}" type="pres">
      <dgm:prSet presAssocID="{B00AEEBE-520B-41CD-A05D-FD8620AFE061}" presName="negativeSpace" presStyleCnt="0"/>
      <dgm:spPr/>
      <dgm:t>
        <a:bodyPr/>
        <a:lstStyle/>
        <a:p>
          <a:endParaRPr lang="en-US"/>
        </a:p>
      </dgm:t>
    </dgm:pt>
    <dgm:pt modelId="{F5070A63-443E-4674-8E30-97F8AE4FA24B}" type="pres">
      <dgm:prSet presAssocID="{B00AEEBE-520B-41CD-A05D-FD8620AFE061}" presName="childText" presStyleLbl="conFgAcc1" presStyleIdx="0" presStyleCnt="1" custScaleY="77279" custLinFactNeighborX="1747" custLinFactNeighborY="34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DF6D9C-E40D-4D83-84A8-8CD73544BADE}" type="presOf" srcId="{74242EFD-1991-4A9F-AD10-B226BB7565F1}" destId="{F5070A63-443E-4674-8E30-97F8AE4FA24B}" srcOrd="0" destOrd="3" presId="urn:microsoft.com/office/officeart/2005/8/layout/list1"/>
    <dgm:cxn modelId="{35FA28C4-2DE4-4146-987D-ADB6B328EE49}" type="presOf" srcId="{7713BACB-2C5E-4C4F-A798-A2A6EE659613}" destId="{1CB03D19-10A4-4A2D-969A-4E256C3ABAAF}" srcOrd="0" destOrd="0" presId="urn:microsoft.com/office/officeart/2005/8/layout/list1"/>
    <dgm:cxn modelId="{C932147A-F83F-4712-9FBC-9E5853352209}" type="presOf" srcId="{B00AEEBE-520B-41CD-A05D-FD8620AFE061}" destId="{AFB2C7DC-E50E-44A0-85A3-2A068592AEEE}" srcOrd="0" destOrd="0" presId="urn:microsoft.com/office/officeart/2005/8/layout/list1"/>
    <dgm:cxn modelId="{BC40AE3D-C7F2-4AA6-B112-021B3C1AC98E}" type="presOf" srcId="{249FFA61-F1E7-4A1B-A4E0-B2AF00DD4440}" destId="{F5070A63-443E-4674-8E30-97F8AE4FA24B}" srcOrd="0" destOrd="2" presId="urn:microsoft.com/office/officeart/2005/8/layout/list1"/>
    <dgm:cxn modelId="{38E8394F-5873-46A2-9A18-2ACAFCE22712}" srcId="{B00AEEBE-520B-41CD-A05D-FD8620AFE061}" destId="{D6CFB140-3258-494F-B3C7-9D4720AD61E0}" srcOrd="0" destOrd="0" parTransId="{D7B88BF9-B002-4764-8BDC-C5581DB7989E}" sibTransId="{B578C6D5-240C-43F7-BEF5-ED6A334A47F2}"/>
    <dgm:cxn modelId="{C3953184-7099-456A-8967-15770AB8E442}" srcId="{7713BACB-2C5E-4C4F-A798-A2A6EE659613}" destId="{B00AEEBE-520B-41CD-A05D-FD8620AFE061}" srcOrd="0" destOrd="0" parTransId="{2B923C88-24FD-4B17-9251-3918335FD776}" sibTransId="{A14F0622-FAF9-4C8A-A8A6-4D96CCB969EC}"/>
    <dgm:cxn modelId="{7B789B67-72A8-48B8-A9ED-62964F1B7595}" type="presOf" srcId="{680BFEEB-1B00-4338-AD9A-ACBC5DDCEEA0}" destId="{F5070A63-443E-4674-8E30-97F8AE4FA24B}" srcOrd="0" destOrd="1" presId="urn:microsoft.com/office/officeart/2005/8/layout/list1"/>
    <dgm:cxn modelId="{6F2E7699-1587-4266-BEEC-7B897948EDA5}" srcId="{B00AEEBE-520B-41CD-A05D-FD8620AFE061}" destId="{249FFA61-F1E7-4A1B-A4E0-B2AF00DD4440}" srcOrd="2" destOrd="0" parTransId="{53B67B82-2B99-4FD3-A6DA-EC4813721702}" sibTransId="{87F85BDA-FB09-46E4-923E-AAC65D29FD70}"/>
    <dgm:cxn modelId="{95820443-F225-4F12-A0D2-CD559E2A7B58}" type="presOf" srcId="{D6CFB140-3258-494F-B3C7-9D4720AD61E0}" destId="{F5070A63-443E-4674-8E30-97F8AE4FA24B}" srcOrd="0" destOrd="0" presId="urn:microsoft.com/office/officeart/2005/8/layout/list1"/>
    <dgm:cxn modelId="{FE480849-1550-4C71-8BF3-279D7D9F626D}" type="presOf" srcId="{B00AEEBE-520B-41CD-A05D-FD8620AFE061}" destId="{5DDA8863-1970-4165-BE80-44B202584F91}" srcOrd="1" destOrd="0" presId="urn:microsoft.com/office/officeart/2005/8/layout/list1"/>
    <dgm:cxn modelId="{BBA0DB7C-2568-45EF-B272-A4EBBD027A31}" srcId="{B00AEEBE-520B-41CD-A05D-FD8620AFE061}" destId="{680BFEEB-1B00-4338-AD9A-ACBC5DDCEEA0}" srcOrd="1" destOrd="0" parTransId="{5F243CAF-09C3-42CA-87DF-C3B8F0AA1C40}" sibTransId="{1FD3F8F5-61DE-4EBD-89B1-4F5C5E9D88AE}"/>
    <dgm:cxn modelId="{22088977-191B-4F52-B6FC-3F4E5FAC208A}" srcId="{B00AEEBE-520B-41CD-A05D-FD8620AFE061}" destId="{74242EFD-1991-4A9F-AD10-B226BB7565F1}" srcOrd="3" destOrd="0" parTransId="{AF1DFEDA-9522-4A7F-9E0B-24A5A4B92752}" sibTransId="{1FB623B5-B835-46E8-99D3-9CCEBA23FECB}"/>
    <dgm:cxn modelId="{F521C3AF-A18C-4C02-A26F-CF22DD7B26A2}" type="presParOf" srcId="{1CB03D19-10A4-4A2D-969A-4E256C3ABAAF}" destId="{A27DB950-6892-404D-B9BC-FA2B984C3435}" srcOrd="0" destOrd="0" presId="urn:microsoft.com/office/officeart/2005/8/layout/list1"/>
    <dgm:cxn modelId="{B0D221DA-B67E-49A0-851B-D56F62387F7C}" type="presParOf" srcId="{A27DB950-6892-404D-B9BC-FA2B984C3435}" destId="{AFB2C7DC-E50E-44A0-85A3-2A068592AEEE}" srcOrd="0" destOrd="0" presId="urn:microsoft.com/office/officeart/2005/8/layout/list1"/>
    <dgm:cxn modelId="{ACE022E0-B233-481A-AA68-B2C697B6355C}" type="presParOf" srcId="{A27DB950-6892-404D-B9BC-FA2B984C3435}" destId="{5DDA8863-1970-4165-BE80-44B202584F91}" srcOrd="1" destOrd="0" presId="urn:microsoft.com/office/officeart/2005/8/layout/list1"/>
    <dgm:cxn modelId="{A202498C-68F6-48C9-B47D-EE1DFA1EDBA8}" type="presParOf" srcId="{1CB03D19-10A4-4A2D-969A-4E256C3ABAAF}" destId="{F3FDA59E-2CF0-4E47-852E-09E86614C242}" srcOrd="1" destOrd="0" presId="urn:microsoft.com/office/officeart/2005/8/layout/list1"/>
    <dgm:cxn modelId="{0DF3B287-A924-414A-BCE5-F656DA827981}" type="presParOf" srcId="{1CB03D19-10A4-4A2D-969A-4E256C3ABAAF}" destId="{F5070A63-443E-4674-8E30-97F8AE4FA2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13BACB-2C5E-4C4F-A798-A2A6EE65961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AEEBE-520B-41CD-A05D-FD8620AFE061}">
      <dgm:prSet custT="1"/>
      <dgm:spPr/>
      <dgm:t>
        <a:bodyPr/>
        <a:lstStyle/>
        <a:p>
          <a:pPr algn="ctr"/>
          <a:r>
            <a:rPr lang="en-US" sz="2400" dirty="0" smtClean="0"/>
            <a:t>Batch Processing</a:t>
          </a:r>
          <a:endParaRPr lang="en-US" sz="2400" dirty="0"/>
        </a:p>
      </dgm:t>
    </dgm:pt>
    <dgm:pt modelId="{2B923C88-24FD-4B17-9251-3918335FD776}" type="parTrans" cxnId="{C3953184-7099-456A-8967-15770AB8E442}">
      <dgm:prSet/>
      <dgm:spPr/>
      <dgm:t>
        <a:bodyPr/>
        <a:lstStyle/>
        <a:p>
          <a:endParaRPr lang="en-US"/>
        </a:p>
      </dgm:t>
    </dgm:pt>
    <dgm:pt modelId="{A14F0622-FAF9-4C8A-A8A6-4D96CCB969EC}" type="sibTrans" cxnId="{C3953184-7099-456A-8967-15770AB8E442}">
      <dgm:prSet/>
      <dgm:spPr/>
      <dgm:t>
        <a:bodyPr/>
        <a:lstStyle/>
        <a:p>
          <a:endParaRPr lang="en-US"/>
        </a:p>
      </dgm:t>
    </dgm:pt>
    <dgm:pt modelId="{D222F3AD-EE5F-4A74-8B07-86A3E2AFB1C6}">
      <dgm:prSet custT="1"/>
      <dgm:spPr/>
      <dgm:t>
        <a:bodyPr/>
        <a:lstStyle/>
        <a:p>
          <a:r>
            <a:rPr lang="en-US" sz="1200" dirty="0" smtClean="0"/>
            <a:t>Single motor and VFD for a single centrifuge</a:t>
          </a:r>
        </a:p>
      </dgm:t>
    </dgm:pt>
    <dgm:pt modelId="{FD2EE2D7-B65E-4729-A59B-6C3CB7120716}" type="parTrans" cxnId="{FD4C4ABD-77B8-40C9-99C1-1667E905445B}">
      <dgm:prSet/>
      <dgm:spPr/>
      <dgm:t>
        <a:bodyPr/>
        <a:lstStyle/>
        <a:p>
          <a:endParaRPr lang="en-US"/>
        </a:p>
      </dgm:t>
    </dgm:pt>
    <dgm:pt modelId="{B6B80251-46D5-4464-AB27-A940263AC5A7}" type="sibTrans" cxnId="{FD4C4ABD-77B8-40C9-99C1-1667E905445B}">
      <dgm:prSet/>
      <dgm:spPr/>
      <dgm:t>
        <a:bodyPr/>
        <a:lstStyle/>
        <a:p>
          <a:endParaRPr lang="en-US"/>
        </a:p>
      </dgm:t>
    </dgm:pt>
    <dgm:pt modelId="{87F843DE-9FBC-4103-B335-F11D064A7EE0}">
      <dgm:prSet custT="1"/>
      <dgm:spPr/>
      <dgm:t>
        <a:bodyPr/>
        <a:lstStyle/>
        <a:p>
          <a:r>
            <a:rPr lang="en-US" sz="1200" dirty="0" smtClean="0"/>
            <a:t>Common bus and regenerative energy solution must be sized to cover all the VFDs on the common bus</a:t>
          </a:r>
        </a:p>
      </dgm:t>
    </dgm:pt>
    <dgm:pt modelId="{66134B7D-ABFD-46E5-836D-5C5CDDE6C7B1}" type="sibTrans" cxnId="{C9E748AF-42C1-48CD-B798-07E510C93D3C}">
      <dgm:prSet/>
      <dgm:spPr/>
      <dgm:t>
        <a:bodyPr/>
        <a:lstStyle/>
        <a:p>
          <a:endParaRPr lang="en-US"/>
        </a:p>
      </dgm:t>
    </dgm:pt>
    <dgm:pt modelId="{F908AAF1-0975-4F91-83FF-DFBB534E3EA6}" type="parTrans" cxnId="{C9E748AF-42C1-48CD-B798-07E510C93D3C}">
      <dgm:prSet/>
      <dgm:spPr/>
      <dgm:t>
        <a:bodyPr/>
        <a:lstStyle/>
        <a:p>
          <a:endParaRPr lang="en-US"/>
        </a:p>
      </dgm:t>
    </dgm:pt>
    <dgm:pt modelId="{DE2FFCB6-3A91-43D5-A415-980FE1A7DFA2}">
      <dgm:prSet custT="1"/>
      <dgm:spPr/>
      <dgm:t>
        <a:bodyPr/>
        <a:lstStyle/>
        <a:p>
          <a:r>
            <a:rPr lang="en-US" sz="1200" dirty="0" smtClean="0"/>
            <a:t>VFDs can be common bussed to use one regen or brake for Multiple Centrifuges</a:t>
          </a:r>
        </a:p>
      </dgm:t>
    </dgm:pt>
    <dgm:pt modelId="{444EBD7C-DB4D-4564-B1FE-79F34A72391E}" type="sibTrans" cxnId="{F66FF70D-85A9-4724-9FC6-6D0EF6937C3C}">
      <dgm:prSet/>
      <dgm:spPr/>
      <dgm:t>
        <a:bodyPr/>
        <a:lstStyle/>
        <a:p>
          <a:endParaRPr lang="en-US"/>
        </a:p>
      </dgm:t>
    </dgm:pt>
    <dgm:pt modelId="{2560B0D8-3140-4FB9-A97E-FE0982ACAB70}" type="parTrans" cxnId="{F66FF70D-85A9-4724-9FC6-6D0EF6937C3C}">
      <dgm:prSet/>
      <dgm:spPr/>
      <dgm:t>
        <a:bodyPr/>
        <a:lstStyle/>
        <a:p>
          <a:endParaRPr lang="en-US"/>
        </a:p>
      </dgm:t>
    </dgm:pt>
    <dgm:pt modelId="{50B71EBE-2945-43CD-8924-3DCB10A64414}">
      <dgm:prSet custT="1"/>
      <dgm:spPr/>
      <dgm:t>
        <a:bodyPr/>
        <a:lstStyle/>
        <a:p>
          <a:r>
            <a:rPr lang="en-US" sz="1200" dirty="0" smtClean="0"/>
            <a:t>Energy created from a stopping centrifuge can be used to power/start other centrifuges</a:t>
          </a:r>
        </a:p>
      </dgm:t>
    </dgm:pt>
    <dgm:pt modelId="{E3AA28DC-DA9F-469E-B763-EF75FA920C8A}" type="sibTrans" cxnId="{254C1CB7-8441-46E9-B900-9F0D4377D809}">
      <dgm:prSet/>
      <dgm:spPr/>
      <dgm:t>
        <a:bodyPr/>
        <a:lstStyle/>
        <a:p>
          <a:endParaRPr lang="en-US"/>
        </a:p>
      </dgm:t>
    </dgm:pt>
    <dgm:pt modelId="{7082AF77-9D40-4523-8D88-75066515D620}" type="parTrans" cxnId="{254C1CB7-8441-46E9-B900-9F0D4377D809}">
      <dgm:prSet/>
      <dgm:spPr/>
      <dgm:t>
        <a:bodyPr/>
        <a:lstStyle/>
        <a:p>
          <a:endParaRPr lang="en-US"/>
        </a:p>
      </dgm:t>
    </dgm:pt>
    <dgm:pt modelId="{EF949379-F6F3-4BA0-8E81-DB643440E923}">
      <dgm:prSet custT="1"/>
      <dgm:spPr/>
      <dgm:t>
        <a:bodyPr/>
        <a:lstStyle/>
        <a:p>
          <a:r>
            <a:rPr lang="en-US" sz="1200" dirty="0" smtClean="0"/>
            <a:t>Several batch process VFDs could be common bussed</a:t>
          </a:r>
        </a:p>
      </dgm:t>
    </dgm:pt>
    <dgm:pt modelId="{46C25B89-6311-4D54-9075-A95A6BD974A7}" type="sibTrans" cxnId="{33E8A241-E943-44C8-B1E4-4819613D02F8}">
      <dgm:prSet/>
      <dgm:spPr/>
      <dgm:t>
        <a:bodyPr/>
        <a:lstStyle/>
        <a:p>
          <a:endParaRPr lang="en-US"/>
        </a:p>
      </dgm:t>
    </dgm:pt>
    <dgm:pt modelId="{C5F4E77C-5846-4219-AAF1-C9DC943D9741}" type="parTrans" cxnId="{33E8A241-E943-44C8-B1E4-4819613D02F8}">
      <dgm:prSet/>
      <dgm:spPr/>
      <dgm:t>
        <a:bodyPr/>
        <a:lstStyle/>
        <a:p>
          <a:endParaRPr lang="en-US"/>
        </a:p>
      </dgm:t>
    </dgm:pt>
    <dgm:pt modelId="{1CB03D19-10A4-4A2D-969A-4E256C3ABAAF}" type="pres">
      <dgm:prSet presAssocID="{7713BACB-2C5E-4C4F-A798-A2A6EE659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DB950-6892-404D-B9BC-FA2B984C3435}" type="pres">
      <dgm:prSet presAssocID="{B00AEEBE-520B-41CD-A05D-FD8620AFE061}" presName="parentLin" presStyleCnt="0"/>
      <dgm:spPr/>
      <dgm:t>
        <a:bodyPr/>
        <a:lstStyle/>
        <a:p>
          <a:endParaRPr lang="en-US"/>
        </a:p>
      </dgm:t>
    </dgm:pt>
    <dgm:pt modelId="{AFB2C7DC-E50E-44A0-85A3-2A068592AEEE}" type="pres">
      <dgm:prSet presAssocID="{B00AEEBE-520B-41CD-A05D-FD8620AFE06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DDA8863-1970-4165-BE80-44B202584F91}" type="pres">
      <dgm:prSet presAssocID="{B00AEEBE-520B-41CD-A05D-FD8620AFE061}" presName="parentText" presStyleLbl="node1" presStyleIdx="0" presStyleCnt="1" custScaleX="113917" custScaleY="35946" custLinFactX="5065" custLinFactNeighborX="100000" custLinFactNeighborY="-386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DA59E-2CF0-4E47-852E-09E86614C242}" type="pres">
      <dgm:prSet presAssocID="{B00AEEBE-520B-41CD-A05D-FD8620AFE061}" presName="negativeSpace" presStyleCnt="0"/>
      <dgm:spPr/>
      <dgm:t>
        <a:bodyPr/>
        <a:lstStyle/>
        <a:p>
          <a:endParaRPr lang="en-US"/>
        </a:p>
      </dgm:t>
    </dgm:pt>
    <dgm:pt modelId="{F5070A63-443E-4674-8E30-97F8AE4FA24B}" type="pres">
      <dgm:prSet presAssocID="{B00AEEBE-520B-41CD-A05D-FD8620AFE061}" presName="childText" presStyleLbl="conFgAcc1" presStyleIdx="0" presStyleCnt="1" custScaleY="75343" custLinFactNeighborX="-295" custLinFactNeighborY="-15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8A241-E943-44C8-B1E4-4819613D02F8}" srcId="{B00AEEBE-520B-41CD-A05D-FD8620AFE061}" destId="{EF949379-F6F3-4BA0-8E81-DB643440E923}" srcOrd="1" destOrd="0" parTransId="{C5F4E77C-5846-4219-AAF1-C9DC943D9741}" sibTransId="{46C25B89-6311-4D54-9075-A95A6BD974A7}"/>
    <dgm:cxn modelId="{254C1CB7-8441-46E9-B900-9F0D4377D809}" srcId="{B00AEEBE-520B-41CD-A05D-FD8620AFE061}" destId="{50B71EBE-2945-43CD-8924-3DCB10A64414}" srcOrd="2" destOrd="0" parTransId="{7082AF77-9D40-4523-8D88-75066515D620}" sibTransId="{E3AA28DC-DA9F-469E-B763-EF75FA920C8A}"/>
    <dgm:cxn modelId="{C3953184-7099-456A-8967-15770AB8E442}" srcId="{7713BACB-2C5E-4C4F-A798-A2A6EE659613}" destId="{B00AEEBE-520B-41CD-A05D-FD8620AFE061}" srcOrd="0" destOrd="0" parTransId="{2B923C88-24FD-4B17-9251-3918335FD776}" sibTransId="{A14F0622-FAF9-4C8A-A8A6-4D96CCB969EC}"/>
    <dgm:cxn modelId="{F66FF70D-85A9-4724-9FC6-6D0EF6937C3C}" srcId="{B00AEEBE-520B-41CD-A05D-FD8620AFE061}" destId="{DE2FFCB6-3A91-43D5-A415-980FE1A7DFA2}" srcOrd="3" destOrd="0" parTransId="{2560B0D8-3140-4FB9-A97E-FE0982ACAB70}" sibTransId="{444EBD7C-DB4D-4564-B1FE-79F34A72391E}"/>
    <dgm:cxn modelId="{8D3C4CA2-67AA-4987-ACBE-424B26B2F3D8}" type="presOf" srcId="{87F843DE-9FBC-4103-B335-F11D064A7EE0}" destId="{F5070A63-443E-4674-8E30-97F8AE4FA24B}" srcOrd="0" destOrd="4" presId="urn:microsoft.com/office/officeart/2005/8/layout/list1"/>
    <dgm:cxn modelId="{4E385173-EBFA-4818-A09A-582326A27E8E}" type="presOf" srcId="{B00AEEBE-520B-41CD-A05D-FD8620AFE061}" destId="{5DDA8863-1970-4165-BE80-44B202584F91}" srcOrd="1" destOrd="0" presId="urn:microsoft.com/office/officeart/2005/8/layout/list1"/>
    <dgm:cxn modelId="{1A550AAD-1142-41A5-AD2C-CDA8E0E41947}" type="presOf" srcId="{7713BACB-2C5E-4C4F-A798-A2A6EE659613}" destId="{1CB03D19-10A4-4A2D-969A-4E256C3ABAAF}" srcOrd="0" destOrd="0" presId="urn:microsoft.com/office/officeart/2005/8/layout/list1"/>
    <dgm:cxn modelId="{6CD75E5B-A2C1-4926-8A84-A7571722C403}" type="presOf" srcId="{50B71EBE-2945-43CD-8924-3DCB10A64414}" destId="{F5070A63-443E-4674-8E30-97F8AE4FA24B}" srcOrd="0" destOrd="2" presId="urn:microsoft.com/office/officeart/2005/8/layout/list1"/>
    <dgm:cxn modelId="{BBC5DA8D-81D0-4B05-966B-B894F8A4FF8A}" type="presOf" srcId="{B00AEEBE-520B-41CD-A05D-FD8620AFE061}" destId="{AFB2C7DC-E50E-44A0-85A3-2A068592AEEE}" srcOrd="0" destOrd="0" presId="urn:microsoft.com/office/officeart/2005/8/layout/list1"/>
    <dgm:cxn modelId="{C9E748AF-42C1-48CD-B798-07E510C93D3C}" srcId="{B00AEEBE-520B-41CD-A05D-FD8620AFE061}" destId="{87F843DE-9FBC-4103-B335-F11D064A7EE0}" srcOrd="4" destOrd="0" parTransId="{F908AAF1-0975-4F91-83FF-DFBB534E3EA6}" sibTransId="{66134B7D-ABFD-46E5-836D-5C5CDDE6C7B1}"/>
    <dgm:cxn modelId="{703DE49A-E67B-4582-A7B8-3BDC1C7AF574}" type="presOf" srcId="{DE2FFCB6-3A91-43D5-A415-980FE1A7DFA2}" destId="{F5070A63-443E-4674-8E30-97F8AE4FA24B}" srcOrd="0" destOrd="3" presId="urn:microsoft.com/office/officeart/2005/8/layout/list1"/>
    <dgm:cxn modelId="{B97EEDF0-F0BF-4BFC-9273-8DA782352DDE}" type="presOf" srcId="{D222F3AD-EE5F-4A74-8B07-86A3E2AFB1C6}" destId="{F5070A63-443E-4674-8E30-97F8AE4FA24B}" srcOrd="0" destOrd="0" presId="urn:microsoft.com/office/officeart/2005/8/layout/list1"/>
    <dgm:cxn modelId="{FD4C4ABD-77B8-40C9-99C1-1667E905445B}" srcId="{B00AEEBE-520B-41CD-A05D-FD8620AFE061}" destId="{D222F3AD-EE5F-4A74-8B07-86A3E2AFB1C6}" srcOrd="0" destOrd="0" parTransId="{FD2EE2D7-B65E-4729-A59B-6C3CB7120716}" sibTransId="{B6B80251-46D5-4464-AB27-A940263AC5A7}"/>
    <dgm:cxn modelId="{DB2D1FD6-6C93-4EBD-8B09-FE5A5734FCA0}" type="presOf" srcId="{EF949379-F6F3-4BA0-8E81-DB643440E923}" destId="{F5070A63-443E-4674-8E30-97F8AE4FA24B}" srcOrd="0" destOrd="1" presId="urn:microsoft.com/office/officeart/2005/8/layout/list1"/>
    <dgm:cxn modelId="{1AA18C6A-78FD-4F89-A691-047AB7133E9D}" type="presParOf" srcId="{1CB03D19-10A4-4A2D-969A-4E256C3ABAAF}" destId="{A27DB950-6892-404D-B9BC-FA2B984C3435}" srcOrd="0" destOrd="0" presId="urn:microsoft.com/office/officeart/2005/8/layout/list1"/>
    <dgm:cxn modelId="{F0686EAB-480A-4A6D-9EE2-910FFF3EE972}" type="presParOf" srcId="{A27DB950-6892-404D-B9BC-FA2B984C3435}" destId="{AFB2C7DC-E50E-44A0-85A3-2A068592AEEE}" srcOrd="0" destOrd="0" presId="urn:microsoft.com/office/officeart/2005/8/layout/list1"/>
    <dgm:cxn modelId="{57EF49B3-568B-4B77-83F4-C59FE9386FA3}" type="presParOf" srcId="{A27DB950-6892-404D-B9BC-FA2B984C3435}" destId="{5DDA8863-1970-4165-BE80-44B202584F91}" srcOrd="1" destOrd="0" presId="urn:microsoft.com/office/officeart/2005/8/layout/list1"/>
    <dgm:cxn modelId="{38591E9F-C464-4167-BEEE-13BABF04CD19}" type="presParOf" srcId="{1CB03D19-10A4-4A2D-969A-4E256C3ABAAF}" destId="{F3FDA59E-2CF0-4E47-852E-09E86614C242}" srcOrd="1" destOrd="0" presId="urn:microsoft.com/office/officeart/2005/8/layout/list1"/>
    <dgm:cxn modelId="{5DBF09BE-85A4-4515-9185-CCD9D00BE8C0}" type="presParOf" srcId="{1CB03D19-10A4-4A2D-969A-4E256C3ABAAF}" destId="{F5070A63-443E-4674-8E30-97F8AE4FA2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13BACB-2C5E-4C4F-A798-A2A6EE65961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147332-67ED-4AAE-BCDC-CE90994F799E}">
      <dgm:prSet phldrT="[Text]" custT="1"/>
      <dgm:spPr/>
      <dgm:t>
        <a:bodyPr/>
        <a:lstStyle/>
        <a:p>
          <a:r>
            <a:rPr lang="en-US" sz="1200" dirty="0" smtClean="0"/>
            <a:t>Oil Refining</a:t>
          </a:r>
          <a:endParaRPr lang="en-US" sz="1200" dirty="0"/>
        </a:p>
      </dgm:t>
    </dgm:pt>
    <dgm:pt modelId="{C8A1C29C-EDB9-476C-A2F7-7AEE10429E86}" type="parTrans" cxnId="{9D5282CB-A896-4BE0-BF69-7D28BE89C1EA}">
      <dgm:prSet/>
      <dgm:spPr/>
      <dgm:t>
        <a:bodyPr/>
        <a:lstStyle/>
        <a:p>
          <a:endParaRPr lang="en-US" sz="1200"/>
        </a:p>
      </dgm:t>
    </dgm:pt>
    <dgm:pt modelId="{092F1F39-013F-47C8-BE9F-86E54AE8C5F9}" type="sibTrans" cxnId="{9D5282CB-A896-4BE0-BF69-7D28BE89C1EA}">
      <dgm:prSet/>
      <dgm:spPr/>
      <dgm:t>
        <a:bodyPr/>
        <a:lstStyle/>
        <a:p>
          <a:endParaRPr lang="en-US" sz="1200"/>
        </a:p>
      </dgm:t>
    </dgm:pt>
    <dgm:pt modelId="{8D64F750-C2A2-47A3-922D-670720D898C5}">
      <dgm:prSet phldrT="[Text]" custT="1"/>
      <dgm:spPr/>
      <dgm:t>
        <a:bodyPr/>
        <a:lstStyle/>
        <a:p>
          <a:r>
            <a:rPr lang="en-US" sz="1200" dirty="0" smtClean="0"/>
            <a:t>Chemical Processing</a:t>
          </a:r>
          <a:endParaRPr lang="en-US" sz="1200" dirty="0"/>
        </a:p>
      </dgm:t>
    </dgm:pt>
    <dgm:pt modelId="{87BE4DA9-A85D-444E-A6E0-5ADC9A9F6057}" type="parTrans" cxnId="{3F587AD4-CE04-4596-A02E-4B4D568530F9}">
      <dgm:prSet/>
      <dgm:spPr/>
      <dgm:t>
        <a:bodyPr/>
        <a:lstStyle/>
        <a:p>
          <a:endParaRPr lang="en-US" sz="1200"/>
        </a:p>
      </dgm:t>
    </dgm:pt>
    <dgm:pt modelId="{D982985E-7C78-43DA-854A-DB48B1821E80}" type="sibTrans" cxnId="{3F587AD4-CE04-4596-A02E-4B4D568530F9}">
      <dgm:prSet/>
      <dgm:spPr/>
      <dgm:t>
        <a:bodyPr/>
        <a:lstStyle/>
        <a:p>
          <a:endParaRPr lang="en-US" sz="1200"/>
        </a:p>
      </dgm:t>
    </dgm:pt>
    <dgm:pt modelId="{2C4AC0B9-05BC-4334-B400-7DEE5A29E668}">
      <dgm:prSet phldrT="[Text]" custT="1"/>
      <dgm:spPr/>
      <dgm:t>
        <a:bodyPr/>
        <a:lstStyle/>
        <a:p>
          <a:r>
            <a:rPr lang="en-US" sz="1200" dirty="0" smtClean="0"/>
            <a:t>Food Processing</a:t>
          </a:r>
          <a:endParaRPr lang="en-US" sz="1200" dirty="0"/>
        </a:p>
      </dgm:t>
    </dgm:pt>
    <dgm:pt modelId="{2193631E-35C0-4EB6-9243-07F6A3321DB3}" type="parTrans" cxnId="{04B2AFBB-897B-4AE5-A02F-0649CF2B056E}">
      <dgm:prSet/>
      <dgm:spPr/>
      <dgm:t>
        <a:bodyPr/>
        <a:lstStyle/>
        <a:p>
          <a:endParaRPr lang="en-US" sz="1200"/>
        </a:p>
      </dgm:t>
    </dgm:pt>
    <dgm:pt modelId="{A6447614-B562-41AC-A944-AC9C501D6CEB}" type="sibTrans" cxnId="{04B2AFBB-897B-4AE5-A02F-0649CF2B056E}">
      <dgm:prSet/>
      <dgm:spPr/>
      <dgm:t>
        <a:bodyPr/>
        <a:lstStyle/>
        <a:p>
          <a:endParaRPr lang="en-US" sz="1200"/>
        </a:p>
      </dgm:t>
    </dgm:pt>
    <dgm:pt modelId="{91CF8B55-9C86-43C5-ABE0-5392D8D67CCA}">
      <dgm:prSet phldrT="[Text]" custT="1"/>
      <dgm:spPr/>
      <dgm:t>
        <a:bodyPr/>
        <a:lstStyle/>
        <a:p>
          <a:r>
            <a:rPr lang="en-US" sz="1200" dirty="0" smtClean="0"/>
            <a:t>Pharmaceuticals</a:t>
          </a:r>
          <a:endParaRPr lang="en-US" sz="1200" dirty="0"/>
        </a:p>
      </dgm:t>
    </dgm:pt>
    <dgm:pt modelId="{DA339572-7ABC-4C5E-A743-D77D61AFA601}" type="parTrans" cxnId="{28C16544-8916-40B4-884C-5CA7EAEC10D4}">
      <dgm:prSet/>
      <dgm:spPr/>
      <dgm:t>
        <a:bodyPr/>
        <a:lstStyle/>
        <a:p>
          <a:endParaRPr lang="en-US" sz="1200"/>
        </a:p>
      </dgm:t>
    </dgm:pt>
    <dgm:pt modelId="{304F0BA9-FD03-4707-AC38-293CEF201D2B}" type="sibTrans" cxnId="{28C16544-8916-40B4-884C-5CA7EAEC10D4}">
      <dgm:prSet/>
      <dgm:spPr/>
      <dgm:t>
        <a:bodyPr/>
        <a:lstStyle/>
        <a:p>
          <a:endParaRPr lang="en-US" sz="1200"/>
        </a:p>
      </dgm:t>
    </dgm:pt>
    <dgm:pt modelId="{191CF1BB-7C4D-4504-A327-83933F9DA32A}">
      <dgm:prSet custT="1"/>
      <dgm:spPr/>
      <dgm:t>
        <a:bodyPr/>
        <a:lstStyle/>
        <a:p>
          <a:r>
            <a:rPr lang="en-US" sz="1200" dirty="0" smtClean="0"/>
            <a:t>Extraction </a:t>
          </a:r>
          <a:endParaRPr lang="en-US" sz="1200" dirty="0"/>
        </a:p>
      </dgm:t>
    </dgm:pt>
    <dgm:pt modelId="{14CBDEEB-7B83-4161-9200-54F968F58A53}" type="parTrans" cxnId="{4BCFC50A-263B-4A1D-8DF5-183ECB9745FD}">
      <dgm:prSet/>
      <dgm:spPr/>
      <dgm:t>
        <a:bodyPr/>
        <a:lstStyle/>
        <a:p>
          <a:endParaRPr lang="en-US" sz="1200"/>
        </a:p>
      </dgm:t>
    </dgm:pt>
    <dgm:pt modelId="{63A307B9-0F83-49E7-928D-3B2F040C0E3E}" type="sibTrans" cxnId="{4BCFC50A-263B-4A1D-8DF5-183ECB9745FD}">
      <dgm:prSet/>
      <dgm:spPr/>
      <dgm:t>
        <a:bodyPr/>
        <a:lstStyle/>
        <a:p>
          <a:endParaRPr lang="en-US" sz="1200"/>
        </a:p>
      </dgm:t>
    </dgm:pt>
    <dgm:pt modelId="{5D1765FB-9A7C-46A6-8AB1-7060CF86D6C7}">
      <dgm:prSet custT="1"/>
      <dgm:spPr/>
      <dgm:t>
        <a:bodyPr/>
        <a:lstStyle/>
        <a:p>
          <a:r>
            <a:rPr lang="en-US" sz="1200" dirty="0" smtClean="0"/>
            <a:t>Compound Separation</a:t>
          </a:r>
          <a:endParaRPr lang="en-US" sz="1200" dirty="0"/>
        </a:p>
      </dgm:t>
    </dgm:pt>
    <dgm:pt modelId="{43521AF8-62E2-479B-AC37-8EFF914126F0}" type="parTrans" cxnId="{76145C16-0FFE-43B5-B360-D1711CCA8335}">
      <dgm:prSet/>
      <dgm:spPr/>
      <dgm:t>
        <a:bodyPr/>
        <a:lstStyle/>
        <a:p>
          <a:endParaRPr lang="en-US" sz="1200"/>
        </a:p>
      </dgm:t>
    </dgm:pt>
    <dgm:pt modelId="{78C08061-0045-44AE-9D2D-249767473ACA}" type="sibTrans" cxnId="{76145C16-0FFE-43B5-B360-D1711CCA8335}">
      <dgm:prSet/>
      <dgm:spPr/>
      <dgm:t>
        <a:bodyPr/>
        <a:lstStyle/>
        <a:p>
          <a:endParaRPr lang="en-US" sz="1200"/>
        </a:p>
      </dgm:t>
    </dgm:pt>
    <dgm:pt modelId="{9A19355F-34C3-455C-BAE9-538FA0146EF5}">
      <dgm:prSet custT="1"/>
      <dgm:spPr/>
      <dgm:t>
        <a:bodyPr/>
        <a:lstStyle/>
        <a:p>
          <a:r>
            <a:rPr lang="en-US" sz="1200" dirty="0" smtClean="0"/>
            <a:t>Separating Compounds</a:t>
          </a:r>
          <a:endParaRPr lang="en-US" sz="1200" dirty="0"/>
        </a:p>
      </dgm:t>
    </dgm:pt>
    <dgm:pt modelId="{B7EA342E-16A0-4603-A643-29E38D53E33D}" type="parTrans" cxnId="{943A6EC8-0FE7-4FDD-961E-0591DDEA2CF6}">
      <dgm:prSet/>
      <dgm:spPr/>
      <dgm:t>
        <a:bodyPr/>
        <a:lstStyle/>
        <a:p>
          <a:endParaRPr lang="en-US" sz="1200"/>
        </a:p>
      </dgm:t>
    </dgm:pt>
    <dgm:pt modelId="{D117C023-8C37-47C3-8390-B1280F885C06}" type="sibTrans" cxnId="{943A6EC8-0FE7-4FDD-961E-0591DDEA2CF6}">
      <dgm:prSet/>
      <dgm:spPr/>
      <dgm:t>
        <a:bodyPr/>
        <a:lstStyle/>
        <a:p>
          <a:endParaRPr lang="en-US" sz="1200"/>
        </a:p>
      </dgm:t>
    </dgm:pt>
    <dgm:pt modelId="{02CD2372-4502-448B-8836-BCF880C20821}">
      <dgm:prSet custT="1"/>
      <dgm:spPr/>
      <dgm:t>
        <a:bodyPr/>
        <a:lstStyle/>
        <a:p>
          <a:r>
            <a:rPr lang="en-US" sz="1200" dirty="0" smtClean="0"/>
            <a:t>Separating different viscosities</a:t>
          </a:r>
          <a:endParaRPr lang="en-US" sz="1200" dirty="0"/>
        </a:p>
      </dgm:t>
    </dgm:pt>
    <dgm:pt modelId="{2E02C150-B21E-4BA3-B007-8ADD4C41DA62}" type="parTrans" cxnId="{069AB828-C7B7-428C-9AA5-E93FD7FD254A}">
      <dgm:prSet/>
      <dgm:spPr/>
      <dgm:t>
        <a:bodyPr/>
        <a:lstStyle/>
        <a:p>
          <a:endParaRPr lang="en-US" sz="1200"/>
        </a:p>
      </dgm:t>
    </dgm:pt>
    <dgm:pt modelId="{B24E57DE-E7AA-4493-A9E3-36F1A52A52EF}" type="sibTrans" cxnId="{069AB828-C7B7-428C-9AA5-E93FD7FD254A}">
      <dgm:prSet/>
      <dgm:spPr/>
      <dgm:t>
        <a:bodyPr/>
        <a:lstStyle/>
        <a:p>
          <a:endParaRPr lang="en-US" sz="1200"/>
        </a:p>
      </dgm:t>
    </dgm:pt>
    <dgm:pt modelId="{1CB03D19-10A4-4A2D-969A-4E256C3ABAAF}" type="pres">
      <dgm:prSet presAssocID="{7713BACB-2C5E-4C4F-A798-A2A6EE659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C7C1C-D58E-41FE-BD64-E402A32CC322}" type="pres">
      <dgm:prSet presAssocID="{2C4AC0B9-05BC-4334-B400-7DEE5A29E668}" presName="parentLin" presStyleCnt="0"/>
      <dgm:spPr/>
    </dgm:pt>
    <dgm:pt modelId="{CFFF57C4-71EF-4848-82F9-B81740236430}" type="pres">
      <dgm:prSet presAssocID="{2C4AC0B9-05BC-4334-B400-7DEE5A29E66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8A1C000-534F-4FB7-9D21-66EBFCEFDC5C}" type="pres">
      <dgm:prSet presAssocID="{2C4AC0B9-05BC-4334-B400-7DEE5A29E668}" presName="parentText" presStyleLbl="node1" presStyleIdx="0" presStyleCnt="4" custScaleY="1852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920D4-EFCC-4D8F-B6E0-5425CFD5E111}" type="pres">
      <dgm:prSet presAssocID="{2C4AC0B9-05BC-4334-B400-7DEE5A29E668}" presName="negativeSpace" presStyleCnt="0"/>
      <dgm:spPr/>
    </dgm:pt>
    <dgm:pt modelId="{5F076CAC-2903-4422-877F-B53084A2F78D}" type="pres">
      <dgm:prSet presAssocID="{2C4AC0B9-05BC-4334-B400-7DEE5A29E66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EED44-E1AA-4735-8B7F-2AB3DFA1262C}" type="pres">
      <dgm:prSet presAssocID="{A6447614-B562-41AC-A944-AC9C501D6CEB}" presName="spaceBetweenRectangles" presStyleCnt="0"/>
      <dgm:spPr/>
    </dgm:pt>
    <dgm:pt modelId="{D3599A4E-58DE-45A7-941B-997EE0D201DA}" type="pres">
      <dgm:prSet presAssocID="{91CF8B55-9C86-43C5-ABE0-5392D8D67CCA}" presName="parentLin" presStyleCnt="0"/>
      <dgm:spPr/>
    </dgm:pt>
    <dgm:pt modelId="{BA856015-A698-4BD2-A362-376E6AD30814}" type="pres">
      <dgm:prSet presAssocID="{91CF8B55-9C86-43C5-ABE0-5392D8D67C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087DB83-2DC7-47CE-9B31-46200FB0CBF9}" type="pres">
      <dgm:prSet presAssocID="{91CF8B55-9C86-43C5-ABE0-5392D8D67CCA}" presName="parentText" presStyleLbl="node1" presStyleIdx="1" presStyleCnt="4" custScaleY="2178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666F1-1371-4401-B0A5-99682F3E65B4}" type="pres">
      <dgm:prSet presAssocID="{91CF8B55-9C86-43C5-ABE0-5392D8D67CCA}" presName="negativeSpace" presStyleCnt="0"/>
      <dgm:spPr/>
    </dgm:pt>
    <dgm:pt modelId="{94724E6B-0224-46F9-A031-707390A5AC0C}" type="pres">
      <dgm:prSet presAssocID="{91CF8B55-9C86-43C5-ABE0-5392D8D67CC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D5AC8-3CA0-4E49-8A72-7589487AA1A5}" type="pres">
      <dgm:prSet presAssocID="{304F0BA9-FD03-4707-AC38-293CEF201D2B}" presName="spaceBetweenRectangles" presStyleCnt="0"/>
      <dgm:spPr/>
    </dgm:pt>
    <dgm:pt modelId="{45C4A19C-D23B-488B-93CA-5C7BC95DB398}" type="pres">
      <dgm:prSet presAssocID="{8D64F750-C2A2-47A3-922D-670720D898C5}" presName="parentLin" presStyleCnt="0"/>
      <dgm:spPr/>
    </dgm:pt>
    <dgm:pt modelId="{713C387D-F421-4B44-9827-9FF2B17FB195}" type="pres">
      <dgm:prSet presAssocID="{8D64F750-C2A2-47A3-922D-670720D898C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D8533CB-ED8E-49FD-AF17-D6B22F4FF375}" type="pres">
      <dgm:prSet presAssocID="{8D64F750-C2A2-47A3-922D-670720D898C5}" presName="parentText" presStyleLbl="node1" presStyleIdx="2" presStyleCnt="4" custScaleY="2256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7CCB5-3421-4B52-90B6-774142E72E74}" type="pres">
      <dgm:prSet presAssocID="{8D64F750-C2A2-47A3-922D-670720D898C5}" presName="negativeSpace" presStyleCnt="0"/>
      <dgm:spPr/>
    </dgm:pt>
    <dgm:pt modelId="{8514EDF1-381D-4467-BC58-F8EE7B582D11}" type="pres">
      <dgm:prSet presAssocID="{8D64F750-C2A2-47A3-922D-670720D898C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86BD6-C176-456A-9E88-FEAD33192E5F}" type="pres">
      <dgm:prSet presAssocID="{D982985E-7C78-43DA-854A-DB48B1821E80}" presName="spaceBetweenRectangles" presStyleCnt="0"/>
      <dgm:spPr/>
    </dgm:pt>
    <dgm:pt modelId="{83AA13E5-8563-4FF3-84D2-7DF8D351C6B1}" type="pres">
      <dgm:prSet presAssocID="{48147332-67ED-4AAE-BCDC-CE90994F799E}" presName="parentLin" presStyleCnt="0"/>
      <dgm:spPr/>
      <dgm:t>
        <a:bodyPr/>
        <a:lstStyle/>
        <a:p>
          <a:endParaRPr lang="en-US"/>
        </a:p>
      </dgm:t>
    </dgm:pt>
    <dgm:pt modelId="{7E328FC2-D7AF-4667-841B-3541CD6B5015}" type="pres">
      <dgm:prSet presAssocID="{48147332-67ED-4AAE-BCDC-CE90994F799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8A11072-4714-4D1D-83C8-F5DAF9892DE1}" type="pres">
      <dgm:prSet presAssocID="{48147332-67ED-4AAE-BCDC-CE90994F799E}" presName="parentText" presStyleLbl="node1" presStyleIdx="3" presStyleCnt="4" custScaleY="1988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5B69A-7FA1-41C8-97C6-01114ABC7393}" type="pres">
      <dgm:prSet presAssocID="{48147332-67ED-4AAE-BCDC-CE90994F799E}" presName="negativeSpace" presStyleCnt="0"/>
      <dgm:spPr/>
      <dgm:t>
        <a:bodyPr/>
        <a:lstStyle/>
        <a:p>
          <a:endParaRPr lang="en-US"/>
        </a:p>
      </dgm:t>
    </dgm:pt>
    <dgm:pt modelId="{57BA432C-9F70-40CB-938B-9F0F07DFB900}" type="pres">
      <dgm:prSet presAssocID="{48147332-67ED-4AAE-BCDC-CE90994F799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2AFBB-897B-4AE5-A02F-0649CF2B056E}" srcId="{7713BACB-2C5E-4C4F-A798-A2A6EE659613}" destId="{2C4AC0B9-05BC-4334-B400-7DEE5A29E668}" srcOrd="0" destOrd="0" parTransId="{2193631E-35C0-4EB6-9243-07F6A3321DB3}" sibTransId="{A6447614-B562-41AC-A944-AC9C501D6CEB}"/>
    <dgm:cxn modelId="{4DCDC5C1-97A4-44C2-A5B0-9B9A71D3016F}" type="presOf" srcId="{91CF8B55-9C86-43C5-ABE0-5392D8D67CCA}" destId="{BA856015-A698-4BD2-A362-376E6AD30814}" srcOrd="0" destOrd="0" presId="urn:microsoft.com/office/officeart/2005/8/layout/list1"/>
    <dgm:cxn modelId="{9D5282CB-A896-4BE0-BF69-7D28BE89C1EA}" srcId="{7713BACB-2C5E-4C4F-A798-A2A6EE659613}" destId="{48147332-67ED-4AAE-BCDC-CE90994F799E}" srcOrd="3" destOrd="0" parTransId="{C8A1C29C-EDB9-476C-A2F7-7AEE10429E86}" sibTransId="{092F1F39-013F-47C8-BE9F-86E54AE8C5F9}"/>
    <dgm:cxn modelId="{76145C16-0FFE-43B5-B360-D1711CCA8335}" srcId="{91CF8B55-9C86-43C5-ABE0-5392D8D67CCA}" destId="{5D1765FB-9A7C-46A6-8AB1-7060CF86D6C7}" srcOrd="0" destOrd="0" parTransId="{43521AF8-62E2-479B-AC37-8EFF914126F0}" sibTransId="{78C08061-0045-44AE-9D2D-249767473ACA}"/>
    <dgm:cxn modelId="{D8668A8D-97DD-41F5-8BCB-53E8B83399D4}" type="presOf" srcId="{7713BACB-2C5E-4C4F-A798-A2A6EE659613}" destId="{1CB03D19-10A4-4A2D-969A-4E256C3ABAAF}" srcOrd="0" destOrd="0" presId="urn:microsoft.com/office/officeart/2005/8/layout/list1"/>
    <dgm:cxn modelId="{C33356FE-ECCB-4A19-9658-B19086702118}" type="presOf" srcId="{2C4AC0B9-05BC-4334-B400-7DEE5A29E668}" destId="{CFFF57C4-71EF-4848-82F9-B81740236430}" srcOrd="0" destOrd="0" presId="urn:microsoft.com/office/officeart/2005/8/layout/list1"/>
    <dgm:cxn modelId="{4BCFC50A-263B-4A1D-8DF5-183ECB9745FD}" srcId="{2C4AC0B9-05BC-4334-B400-7DEE5A29E668}" destId="{191CF1BB-7C4D-4504-A327-83933F9DA32A}" srcOrd="0" destOrd="0" parTransId="{14CBDEEB-7B83-4161-9200-54F968F58A53}" sibTransId="{63A307B9-0F83-49E7-928D-3B2F040C0E3E}"/>
    <dgm:cxn modelId="{943A6EC8-0FE7-4FDD-961E-0591DDEA2CF6}" srcId="{8D64F750-C2A2-47A3-922D-670720D898C5}" destId="{9A19355F-34C3-455C-BAE9-538FA0146EF5}" srcOrd="0" destOrd="0" parTransId="{B7EA342E-16A0-4603-A643-29E38D53E33D}" sibTransId="{D117C023-8C37-47C3-8390-B1280F885C06}"/>
    <dgm:cxn modelId="{28C16544-8916-40B4-884C-5CA7EAEC10D4}" srcId="{7713BACB-2C5E-4C4F-A798-A2A6EE659613}" destId="{91CF8B55-9C86-43C5-ABE0-5392D8D67CCA}" srcOrd="1" destOrd="0" parTransId="{DA339572-7ABC-4C5E-A743-D77D61AFA601}" sibTransId="{304F0BA9-FD03-4707-AC38-293CEF201D2B}"/>
    <dgm:cxn modelId="{B922916B-6366-406E-B375-6A2B2EBABE8C}" type="presOf" srcId="{5D1765FB-9A7C-46A6-8AB1-7060CF86D6C7}" destId="{94724E6B-0224-46F9-A031-707390A5AC0C}" srcOrd="0" destOrd="0" presId="urn:microsoft.com/office/officeart/2005/8/layout/list1"/>
    <dgm:cxn modelId="{6BD12245-B9F0-4A8B-A5B6-96E2143F1091}" type="presOf" srcId="{48147332-67ED-4AAE-BCDC-CE90994F799E}" destId="{7E328FC2-D7AF-4667-841B-3541CD6B5015}" srcOrd="0" destOrd="0" presId="urn:microsoft.com/office/officeart/2005/8/layout/list1"/>
    <dgm:cxn modelId="{069AB828-C7B7-428C-9AA5-E93FD7FD254A}" srcId="{48147332-67ED-4AAE-BCDC-CE90994F799E}" destId="{02CD2372-4502-448B-8836-BCF880C20821}" srcOrd="0" destOrd="0" parTransId="{2E02C150-B21E-4BA3-B007-8ADD4C41DA62}" sibTransId="{B24E57DE-E7AA-4493-A9E3-36F1A52A52EF}"/>
    <dgm:cxn modelId="{65A976DE-0FF2-40A3-A290-F33F878E8691}" type="presOf" srcId="{02CD2372-4502-448B-8836-BCF880C20821}" destId="{57BA432C-9F70-40CB-938B-9F0F07DFB900}" srcOrd="0" destOrd="0" presId="urn:microsoft.com/office/officeart/2005/8/layout/list1"/>
    <dgm:cxn modelId="{8F2F3998-9BE8-4F64-B040-B5CB4D570BFC}" type="presOf" srcId="{9A19355F-34C3-455C-BAE9-538FA0146EF5}" destId="{8514EDF1-381D-4467-BC58-F8EE7B582D11}" srcOrd="0" destOrd="0" presId="urn:microsoft.com/office/officeart/2005/8/layout/list1"/>
    <dgm:cxn modelId="{3F587AD4-CE04-4596-A02E-4B4D568530F9}" srcId="{7713BACB-2C5E-4C4F-A798-A2A6EE659613}" destId="{8D64F750-C2A2-47A3-922D-670720D898C5}" srcOrd="2" destOrd="0" parTransId="{87BE4DA9-A85D-444E-A6E0-5ADC9A9F6057}" sibTransId="{D982985E-7C78-43DA-854A-DB48B1821E80}"/>
    <dgm:cxn modelId="{5FA8C0F5-2F60-4A95-9210-053A64360E9D}" type="presOf" srcId="{8D64F750-C2A2-47A3-922D-670720D898C5}" destId="{8D8533CB-ED8E-49FD-AF17-D6B22F4FF375}" srcOrd="1" destOrd="0" presId="urn:microsoft.com/office/officeart/2005/8/layout/list1"/>
    <dgm:cxn modelId="{06416F59-A0E3-426D-ACEA-A3143099CAB4}" type="presOf" srcId="{48147332-67ED-4AAE-BCDC-CE90994F799E}" destId="{A8A11072-4714-4D1D-83C8-F5DAF9892DE1}" srcOrd="1" destOrd="0" presId="urn:microsoft.com/office/officeart/2005/8/layout/list1"/>
    <dgm:cxn modelId="{6E4D8917-7D93-474A-8F9A-36831FC954E4}" type="presOf" srcId="{91CF8B55-9C86-43C5-ABE0-5392D8D67CCA}" destId="{E087DB83-2DC7-47CE-9B31-46200FB0CBF9}" srcOrd="1" destOrd="0" presId="urn:microsoft.com/office/officeart/2005/8/layout/list1"/>
    <dgm:cxn modelId="{89960F85-AE3E-4DF3-B6B7-EB29662C2BAD}" type="presOf" srcId="{191CF1BB-7C4D-4504-A327-83933F9DA32A}" destId="{5F076CAC-2903-4422-877F-B53084A2F78D}" srcOrd="0" destOrd="0" presId="urn:microsoft.com/office/officeart/2005/8/layout/list1"/>
    <dgm:cxn modelId="{254A63C1-FEF5-43BD-8BF0-74CDB9298B95}" type="presOf" srcId="{2C4AC0B9-05BC-4334-B400-7DEE5A29E668}" destId="{98A1C000-534F-4FB7-9D21-66EBFCEFDC5C}" srcOrd="1" destOrd="0" presId="urn:microsoft.com/office/officeart/2005/8/layout/list1"/>
    <dgm:cxn modelId="{BBD311A8-781D-402A-825C-F40ECBA62E56}" type="presOf" srcId="{8D64F750-C2A2-47A3-922D-670720D898C5}" destId="{713C387D-F421-4B44-9827-9FF2B17FB195}" srcOrd="0" destOrd="0" presId="urn:microsoft.com/office/officeart/2005/8/layout/list1"/>
    <dgm:cxn modelId="{AAF527E6-7E91-416C-A6A6-BCBA7E115846}" type="presParOf" srcId="{1CB03D19-10A4-4A2D-969A-4E256C3ABAAF}" destId="{A85C7C1C-D58E-41FE-BD64-E402A32CC322}" srcOrd="0" destOrd="0" presId="urn:microsoft.com/office/officeart/2005/8/layout/list1"/>
    <dgm:cxn modelId="{EEDB0C73-733A-42C7-BFF2-A9F2AA3AFE91}" type="presParOf" srcId="{A85C7C1C-D58E-41FE-BD64-E402A32CC322}" destId="{CFFF57C4-71EF-4848-82F9-B81740236430}" srcOrd="0" destOrd="0" presId="urn:microsoft.com/office/officeart/2005/8/layout/list1"/>
    <dgm:cxn modelId="{AC614D04-CD1A-4511-9184-30620F2FD935}" type="presParOf" srcId="{A85C7C1C-D58E-41FE-BD64-E402A32CC322}" destId="{98A1C000-534F-4FB7-9D21-66EBFCEFDC5C}" srcOrd="1" destOrd="0" presId="urn:microsoft.com/office/officeart/2005/8/layout/list1"/>
    <dgm:cxn modelId="{6139C5A7-D23E-41AE-B572-69CC0E3CDAED}" type="presParOf" srcId="{1CB03D19-10A4-4A2D-969A-4E256C3ABAAF}" destId="{6B2920D4-EFCC-4D8F-B6E0-5425CFD5E111}" srcOrd="1" destOrd="0" presId="urn:microsoft.com/office/officeart/2005/8/layout/list1"/>
    <dgm:cxn modelId="{C0D2A52E-4ADC-4903-83C2-55F2596CBB86}" type="presParOf" srcId="{1CB03D19-10A4-4A2D-969A-4E256C3ABAAF}" destId="{5F076CAC-2903-4422-877F-B53084A2F78D}" srcOrd="2" destOrd="0" presId="urn:microsoft.com/office/officeart/2005/8/layout/list1"/>
    <dgm:cxn modelId="{EC0D87FD-D2A0-498E-B501-D2D40B150E28}" type="presParOf" srcId="{1CB03D19-10A4-4A2D-969A-4E256C3ABAAF}" destId="{91FEED44-E1AA-4735-8B7F-2AB3DFA1262C}" srcOrd="3" destOrd="0" presId="urn:microsoft.com/office/officeart/2005/8/layout/list1"/>
    <dgm:cxn modelId="{3B941A5A-3002-4AAB-8FB4-EB6286F2A327}" type="presParOf" srcId="{1CB03D19-10A4-4A2D-969A-4E256C3ABAAF}" destId="{D3599A4E-58DE-45A7-941B-997EE0D201DA}" srcOrd="4" destOrd="0" presId="urn:microsoft.com/office/officeart/2005/8/layout/list1"/>
    <dgm:cxn modelId="{B32246CC-FB8A-432A-972E-CB4AC2F6E043}" type="presParOf" srcId="{D3599A4E-58DE-45A7-941B-997EE0D201DA}" destId="{BA856015-A698-4BD2-A362-376E6AD30814}" srcOrd="0" destOrd="0" presId="urn:microsoft.com/office/officeart/2005/8/layout/list1"/>
    <dgm:cxn modelId="{7C5448D0-7010-407B-99EF-6DE1E17656FE}" type="presParOf" srcId="{D3599A4E-58DE-45A7-941B-997EE0D201DA}" destId="{E087DB83-2DC7-47CE-9B31-46200FB0CBF9}" srcOrd="1" destOrd="0" presId="urn:microsoft.com/office/officeart/2005/8/layout/list1"/>
    <dgm:cxn modelId="{3C771DE4-B94A-4CBA-9EB9-032D8A4D11C7}" type="presParOf" srcId="{1CB03D19-10A4-4A2D-969A-4E256C3ABAAF}" destId="{D8A666F1-1371-4401-B0A5-99682F3E65B4}" srcOrd="5" destOrd="0" presId="urn:microsoft.com/office/officeart/2005/8/layout/list1"/>
    <dgm:cxn modelId="{26742693-A2D0-4049-BDBF-6F1ADDAFBE62}" type="presParOf" srcId="{1CB03D19-10A4-4A2D-969A-4E256C3ABAAF}" destId="{94724E6B-0224-46F9-A031-707390A5AC0C}" srcOrd="6" destOrd="0" presId="urn:microsoft.com/office/officeart/2005/8/layout/list1"/>
    <dgm:cxn modelId="{F86DE20C-D39B-4A00-AF7C-8B993477F30A}" type="presParOf" srcId="{1CB03D19-10A4-4A2D-969A-4E256C3ABAAF}" destId="{49ED5AC8-3CA0-4E49-8A72-7589487AA1A5}" srcOrd="7" destOrd="0" presId="urn:microsoft.com/office/officeart/2005/8/layout/list1"/>
    <dgm:cxn modelId="{093A6AA7-6EDE-44E9-9CF1-9D9B79202667}" type="presParOf" srcId="{1CB03D19-10A4-4A2D-969A-4E256C3ABAAF}" destId="{45C4A19C-D23B-488B-93CA-5C7BC95DB398}" srcOrd="8" destOrd="0" presId="urn:microsoft.com/office/officeart/2005/8/layout/list1"/>
    <dgm:cxn modelId="{8741E19B-3CC7-4D1B-83F6-B24416B4933E}" type="presParOf" srcId="{45C4A19C-D23B-488B-93CA-5C7BC95DB398}" destId="{713C387D-F421-4B44-9827-9FF2B17FB195}" srcOrd="0" destOrd="0" presId="urn:microsoft.com/office/officeart/2005/8/layout/list1"/>
    <dgm:cxn modelId="{19D395AC-C80B-4C58-B866-7F56A26C5FD0}" type="presParOf" srcId="{45C4A19C-D23B-488B-93CA-5C7BC95DB398}" destId="{8D8533CB-ED8E-49FD-AF17-D6B22F4FF375}" srcOrd="1" destOrd="0" presId="urn:microsoft.com/office/officeart/2005/8/layout/list1"/>
    <dgm:cxn modelId="{01AEB214-CA00-4251-8097-11D6734F0223}" type="presParOf" srcId="{1CB03D19-10A4-4A2D-969A-4E256C3ABAAF}" destId="{5D87CCB5-3421-4B52-90B6-774142E72E74}" srcOrd="9" destOrd="0" presId="urn:microsoft.com/office/officeart/2005/8/layout/list1"/>
    <dgm:cxn modelId="{EFB30E5B-9496-4D98-B148-9F6E813D6F19}" type="presParOf" srcId="{1CB03D19-10A4-4A2D-969A-4E256C3ABAAF}" destId="{8514EDF1-381D-4467-BC58-F8EE7B582D11}" srcOrd="10" destOrd="0" presId="urn:microsoft.com/office/officeart/2005/8/layout/list1"/>
    <dgm:cxn modelId="{FCB105DE-5BDC-4498-9572-18195E06C7A8}" type="presParOf" srcId="{1CB03D19-10A4-4A2D-969A-4E256C3ABAAF}" destId="{E8886BD6-C176-456A-9E88-FEAD33192E5F}" srcOrd="11" destOrd="0" presId="urn:microsoft.com/office/officeart/2005/8/layout/list1"/>
    <dgm:cxn modelId="{1B8B05B9-010D-416D-A700-4FE1223DC50B}" type="presParOf" srcId="{1CB03D19-10A4-4A2D-969A-4E256C3ABAAF}" destId="{83AA13E5-8563-4FF3-84D2-7DF8D351C6B1}" srcOrd="12" destOrd="0" presId="urn:microsoft.com/office/officeart/2005/8/layout/list1"/>
    <dgm:cxn modelId="{00F6F8C8-C9AC-4F06-8532-03382B2C0BB1}" type="presParOf" srcId="{83AA13E5-8563-4FF3-84D2-7DF8D351C6B1}" destId="{7E328FC2-D7AF-4667-841B-3541CD6B5015}" srcOrd="0" destOrd="0" presId="urn:microsoft.com/office/officeart/2005/8/layout/list1"/>
    <dgm:cxn modelId="{AED2BB5B-745A-402B-8B8B-7B7A4AF84455}" type="presParOf" srcId="{83AA13E5-8563-4FF3-84D2-7DF8D351C6B1}" destId="{A8A11072-4714-4D1D-83C8-F5DAF9892DE1}" srcOrd="1" destOrd="0" presId="urn:microsoft.com/office/officeart/2005/8/layout/list1"/>
    <dgm:cxn modelId="{BB9AF4F7-05B8-4144-986C-4F23563B8993}" type="presParOf" srcId="{1CB03D19-10A4-4A2D-969A-4E256C3ABAAF}" destId="{42E5B69A-7FA1-41C8-97C6-01114ABC7393}" srcOrd="13" destOrd="0" presId="urn:microsoft.com/office/officeart/2005/8/layout/list1"/>
    <dgm:cxn modelId="{CF571777-B642-4878-B16A-CEEFFF14A662}" type="presParOf" srcId="{1CB03D19-10A4-4A2D-969A-4E256C3ABAAF}" destId="{57BA432C-9F70-40CB-938B-9F0F07DFB9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13BACB-2C5E-4C4F-A798-A2A6EE65961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92783-E70C-4F70-9E3C-78652386241D}">
      <dgm:prSet phldrT="[Text]" custT="1"/>
      <dgm:spPr/>
      <dgm:t>
        <a:bodyPr/>
        <a:lstStyle/>
        <a:p>
          <a:r>
            <a:rPr lang="en-US" sz="1800" dirty="0" smtClean="0"/>
            <a:t>Continuous Process </a:t>
          </a:r>
          <a:endParaRPr lang="en-US" sz="1800" dirty="0"/>
        </a:p>
      </dgm:t>
    </dgm:pt>
    <dgm:pt modelId="{830B19DE-70BB-495C-8D8A-D9040BBEC6D2}" type="parTrans" cxnId="{C7942F4F-5625-4B6C-B4F4-EE67F9A8D797}">
      <dgm:prSet/>
      <dgm:spPr/>
      <dgm:t>
        <a:bodyPr/>
        <a:lstStyle/>
        <a:p>
          <a:endParaRPr lang="en-US" sz="1200"/>
        </a:p>
      </dgm:t>
    </dgm:pt>
    <dgm:pt modelId="{CEBE4A85-5BA4-4E07-AE58-D248120689DD}" type="sibTrans" cxnId="{C7942F4F-5625-4B6C-B4F4-EE67F9A8D797}">
      <dgm:prSet/>
      <dgm:spPr/>
      <dgm:t>
        <a:bodyPr/>
        <a:lstStyle/>
        <a:p>
          <a:endParaRPr lang="en-US" sz="1200"/>
        </a:p>
      </dgm:t>
    </dgm:pt>
    <dgm:pt modelId="{5FC94CFD-7C31-49E6-B74B-3F586FF86CAD}">
      <dgm:prSet custT="1"/>
      <dgm:spPr/>
      <dgm:t>
        <a:bodyPr/>
        <a:lstStyle/>
        <a:p>
          <a:r>
            <a:rPr lang="en-US" sz="1400" dirty="0" smtClean="0"/>
            <a:t>100% Regenerative</a:t>
          </a:r>
          <a:endParaRPr lang="en-US" sz="1400" dirty="0"/>
        </a:p>
      </dgm:t>
    </dgm:pt>
    <dgm:pt modelId="{BCD2DCBC-D3D6-411B-AA55-7505E645F25C}" type="parTrans" cxnId="{A8065A7B-9F04-454C-AF24-750C71DC5D98}">
      <dgm:prSet/>
      <dgm:spPr/>
      <dgm:t>
        <a:bodyPr/>
        <a:lstStyle/>
        <a:p>
          <a:endParaRPr lang="en-US" sz="1200"/>
        </a:p>
      </dgm:t>
    </dgm:pt>
    <dgm:pt modelId="{A6A44C8A-091F-4E03-BB6F-3242102AB6EF}" type="sibTrans" cxnId="{A8065A7B-9F04-454C-AF24-750C71DC5D98}">
      <dgm:prSet/>
      <dgm:spPr/>
      <dgm:t>
        <a:bodyPr/>
        <a:lstStyle/>
        <a:p>
          <a:endParaRPr lang="en-US" sz="1200"/>
        </a:p>
      </dgm:t>
    </dgm:pt>
    <dgm:pt modelId="{8FE6C980-46B2-4390-B02A-2628668D056D}">
      <dgm:prSet custT="1"/>
      <dgm:spPr/>
      <dgm:t>
        <a:bodyPr/>
        <a:lstStyle/>
        <a:p>
          <a:r>
            <a:rPr lang="en-US" sz="1400" dirty="0" smtClean="0"/>
            <a:t>Augur regenerates</a:t>
          </a:r>
          <a:endParaRPr lang="en-US" sz="1400" dirty="0"/>
        </a:p>
      </dgm:t>
    </dgm:pt>
    <dgm:pt modelId="{46994BB9-27F7-46EF-81FB-F6252694FE02}" type="parTrans" cxnId="{E4B44512-00B9-4640-B5DB-6C44AF92F71B}">
      <dgm:prSet/>
      <dgm:spPr/>
      <dgm:t>
        <a:bodyPr/>
        <a:lstStyle/>
        <a:p>
          <a:endParaRPr lang="en-US"/>
        </a:p>
      </dgm:t>
    </dgm:pt>
    <dgm:pt modelId="{BC3AADE6-F67D-40A7-9048-B3A0EA450D11}" type="sibTrans" cxnId="{E4B44512-00B9-4640-B5DB-6C44AF92F71B}">
      <dgm:prSet/>
      <dgm:spPr/>
      <dgm:t>
        <a:bodyPr/>
        <a:lstStyle/>
        <a:p>
          <a:endParaRPr lang="en-US"/>
        </a:p>
      </dgm:t>
    </dgm:pt>
    <dgm:pt modelId="{6FEC41F4-E061-4160-951C-0606FFD31D6D}">
      <dgm:prSet custT="1"/>
      <dgm:spPr/>
      <dgm:t>
        <a:bodyPr/>
        <a:lstStyle/>
        <a:p>
          <a:endParaRPr lang="en-US" sz="1400" dirty="0"/>
        </a:p>
      </dgm:t>
    </dgm:pt>
    <dgm:pt modelId="{C4B2F0E3-B014-4330-9991-B6D4C8237B28}" type="parTrans" cxnId="{4E7485DF-694D-48F6-8D6D-0BCA6CB07E6C}">
      <dgm:prSet/>
      <dgm:spPr/>
      <dgm:t>
        <a:bodyPr/>
        <a:lstStyle/>
        <a:p>
          <a:endParaRPr lang="en-US"/>
        </a:p>
      </dgm:t>
    </dgm:pt>
    <dgm:pt modelId="{50494589-63B4-474B-AA1E-BFC8A6363447}" type="sibTrans" cxnId="{4E7485DF-694D-48F6-8D6D-0BCA6CB07E6C}">
      <dgm:prSet/>
      <dgm:spPr/>
      <dgm:t>
        <a:bodyPr/>
        <a:lstStyle/>
        <a:p>
          <a:endParaRPr lang="en-US"/>
        </a:p>
      </dgm:t>
    </dgm:pt>
    <dgm:pt modelId="{BFFF7E22-7C74-410E-B4CE-AC101D295CF9}">
      <dgm:prSet custT="1"/>
      <dgm:spPr/>
      <dgm:t>
        <a:bodyPr/>
        <a:lstStyle/>
        <a:p>
          <a:endParaRPr lang="en-US" sz="1200" dirty="0"/>
        </a:p>
      </dgm:t>
    </dgm:pt>
    <dgm:pt modelId="{18EAAB58-2B8A-4B3C-A56F-7C3034BBC5BD}" type="parTrans" cxnId="{FCAE01E2-B1CC-4D3F-B451-8D3A149E719B}">
      <dgm:prSet/>
      <dgm:spPr/>
      <dgm:t>
        <a:bodyPr/>
        <a:lstStyle/>
        <a:p>
          <a:endParaRPr lang="en-US"/>
        </a:p>
      </dgm:t>
    </dgm:pt>
    <dgm:pt modelId="{05231268-8EB9-432E-8DA6-FCE382E04E11}" type="sibTrans" cxnId="{FCAE01E2-B1CC-4D3F-B451-8D3A149E719B}">
      <dgm:prSet/>
      <dgm:spPr/>
      <dgm:t>
        <a:bodyPr/>
        <a:lstStyle/>
        <a:p>
          <a:endParaRPr lang="en-US"/>
        </a:p>
      </dgm:t>
    </dgm:pt>
    <dgm:pt modelId="{20FFD5C4-FA82-4FE5-AA7E-764E780636DE}">
      <dgm:prSet custT="1"/>
      <dgm:spPr/>
      <dgm:t>
        <a:bodyPr/>
        <a:lstStyle/>
        <a:p>
          <a:r>
            <a:rPr lang="en-US" sz="1400" dirty="0" smtClean="0"/>
            <a:t>The drum spins faster than the augur</a:t>
          </a:r>
          <a:endParaRPr lang="en-US" sz="1400" dirty="0"/>
        </a:p>
      </dgm:t>
    </dgm:pt>
    <dgm:pt modelId="{5ABD13F0-D0C3-4EDA-ACA0-A17029758B2B}" type="parTrans" cxnId="{AE546842-9022-45F8-BBB6-2763CA4CB8FA}">
      <dgm:prSet/>
      <dgm:spPr/>
      <dgm:t>
        <a:bodyPr/>
        <a:lstStyle/>
        <a:p>
          <a:endParaRPr lang="en-US"/>
        </a:p>
      </dgm:t>
    </dgm:pt>
    <dgm:pt modelId="{5F396FBE-CA2C-4FF0-91EF-006ABF85D89C}" type="sibTrans" cxnId="{AE546842-9022-45F8-BBB6-2763CA4CB8FA}">
      <dgm:prSet/>
      <dgm:spPr/>
      <dgm:t>
        <a:bodyPr/>
        <a:lstStyle/>
        <a:p>
          <a:endParaRPr lang="en-US"/>
        </a:p>
      </dgm:t>
    </dgm:pt>
    <dgm:pt modelId="{100B9700-CFB6-4346-BF12-5238C1A34CE6}">
      <dgm:prSet custT="1"/>
      <dgm:spPr/>
      <dgm:t>
        <a:bodyPr/>
        <a:lstStyle/>
        <a:p>
          <a:r>
            <a:rPr lang="en-US" sz="1400" dirty="0" smtClean="0"/>
            <a:t>Generally 50-100Hp VFDs are used</a:t>
          </a:r>
          <a:endParaRPr lang="en-US" sz="1400" dirty="0"/>
        </a:p>
      </dgm:t>
    </dgm:pt>
    <dgm:pt modelId="{0ED8FFCE-D760-45F3-9E62-FC78E18C1358}" type="parTrans" cxnId="{F12E5CC8-908A-4E27-9FA4-8C952BFCF865}">
      <dgm:prSet/>
      <dgm:spPr/>
      <dgm:t>
        <a:bodyPr/>
        <a:lstStyle/>
        <a:p>
          <a:endParaRPr lang="en-US"/>
        </a:p>
      </dgm:t>
    </dgm:pt>
    <dgm:pt modelId="{AC35DE22-ABAD-4F68-9D00-8D96C27643A1}" type="sibTrans" cxnId="{F12E5CC8-908A-4E27-9FA4-8C952BFCF865}">
      <dgm:prSet/>
      <dgm:spPr/>
      <dgm:t>
        <a:bodyPr/>
        <a:lstStyle/>
        <a:p>
          <a:endParaRPr lang="en-US"/>
        </a:p>
      </dgm:t>
    </dgm:pt>
    <dgm:pt modelId="{1CB03D19-10A4-4A2D-969A-4E256C3ABAAF}" type="pres">
      <dgm:prSet presAssocID="{7713BACB-2C5E-4C4F-A798-A2A6EE659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A7C249-C134-4E10-A010-F3602A0A3CD8}" type="pres">
      <dgm:prSet presAssocID="{D3F92783-E70C-4F70-9E3C-78652386241D}" presName="parentLin" presStyleCnt="0"/>
      <dgm:spPr/>
    </dgm:pt>
    <dgm:pt modelId="{D3FC00A3-9AE0-49BD-A8D5-3C1529C6643D}" type="pres">
      <dgm:prSet presAssocID="{D3F92783-E70C-4F70-9E3C-78652386241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23B19F4-8701-47C2-BF5B-32670FF134AC}" type="pres">
      <dgm:prSet presAssocID="{D3F92783-E70C-4F70-9E3C-78652386241D}" presName="parentText" presStyleLbl="node1" presStyleIdx="0" presStyleCnt="1" custScaleX="120625" custScaleY="26088" custLinFactNeighborX="-18367" custLinFactNeighborY="-794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E4E36-1231-4957-B9F5-5AAF113BD815}" type="pres">
      <dgm:prSet presAssocID="{D3F92783-E70C-4F70-9E3C-78652386241D}" presName="negativeSpace" presStyleCnt="0"/>
      <dgm:spPr/>
    </dgm:pt>
    <dgm:pt modelId="{1F393978-059B-4ADD-9ED8-DDF8AA3E1B07}" type="pres">
      <dgm:prSet presAssocID="{D3F92783-E70C-4F70-9E3C-78652386241D}" presName="childText" presStyleLbl="conFgAcc1" presStyleIdx="0" presStyleCnt="1" custScaleY="60022" custLinFactNeighborX="-6122" custLinFactNeighborY="-9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356A12-6D96-4674-88BE-9164386388E2}" type="presOf" srcId="{7713BACB-2C5E-4C4F-A798-A2A6EE659613}" destId="{1CB03D19-10A4-4A2D-969A-4E256C3ABAAF}" srcOrd="0" destOrd="0" presId="urn:microsoft.com/office/officeart/2005/8/layout/list1"/>
    <dgm:cxn modelId="{D0D57BF1-A4D5-429D-B4D1-1B50CE0D6A1F}" type="presOf" srcId="{6FEC41F4-E061-4160-951C-0606FFD31D6D}" destId="{1F393978-059B-4ADD-9ED8-DDF8AA3E1B07}" srcOrd="0" destOrd="5" presId="urn:microsoft.com/office/officeart/2005/8/layout/list1"/>
    <dgm:cxn modelId="{AE546842-9022-45F8-BBB6-2763CA4CB8FA}" srcId="{D3F92783-E70C-4F70-9E3C-78652386241D}" destId="{20FFD5C4-FA82-4FE5-AA7E-764E780636DE}" srcOrd="2" destOrd="0" parTransId="{5ABD13F0-D0C3-4EDA-ACA0-A17029758B2B}" sibTransId="{5F396FBE-CA2C-4FF0-91EF-006ABF85D89C}"/>
    <dgm:cxn modelId="{C7FECD5B-A37C-46AC-9F3A-D72702BD4577}" type="presOf" srcId="{20FFD5C4-FA82-4FE5-AA7E-764E780636DE}" destId="{1F393978-059B-4ADD-9ED8-DDF8AA3E1B07}" srcOrd="0" destOrd="2" presId="urn:microsoft.com/office/officeart/2005/8/layout/list1"/>
    <dgm:cxn modelId="{4E7485DF-694D-48F6-8D6D-0BCA6CB07E6C}" srcId="{D3F92783-E70C-4F70-9E3C-78652386241D}" destId="{6FEC41F4-E061-4160-951C-0606FFD31D6D}" srcOrd="5" destOrd="0" parTransId="{C4B2F0E3-B014-4330-9991-B6D4C8237B28}" sibTransId="{50494589-63B4-474B-AA1E-BFC8A6363447}"/>
    <dgm:cxn modelId="{C7942F4F-5625-4B6C-B4F4-EE67F9A8D797}" srcId="{7713BACB-2C5E-4C4F-A798-A2A6EE659613}" destId="{D3F92783-E70C-4F70-9E3C-78652386241D}" srcOrd="0" destOrd="0" parTransId="{830B19DE-70BB-495C-8D8A-D9040BBEC6D2}" sibTransId="{CEBE4A85-5BA4-4E07-AE58-D248120689DD}"/>
    <dgm:cxn modelId="{C3908517-2D7B-4F50-B5F5-6205AE18F5E0}" type="presOf" srcId="{8FE6C980-46B2-4390-B02A-2628668D056D}" destId="{1F393978-059B-4ADD-9ED8-DDF8AA3E1B07}" srcOrd="0" destOrd="3" presId="urn:microsoft.com/office/officeart/2005/8/layout/list1"/>
    <dgm:cxn modelId="{FCAE01E2-B1CC-4D3F-B451-8D3A149E719B}" srcId="{D3F92783-E70C-4F70-9E3C-78652386241D}" destId="{BFFF7E22-7C74-410E-B4CE-AC101D295CF9}" srcOrd="0" destOrd="0" parTransId="{18EAAB58-2B8A-4B3C-A56F-7C3034BBC5BD}" sibTransId="{05231268-8EB9-432E-8DA6-FCE382E04E11}"/>
    <dgm:cxn modelId="{E4B44512-00B9-4640-B5DB-6C44AF92F71B}" srcId="{D3F92783-E70C-4F70-9E3C-78652386241D}" destId="{8FE6C980-46B2-4390-B02A-2628668D056D}" srcOrd="3" destOrd="0" parTransId="{46994BB9-27F7-46EF-81FB-F6252694FE02}" sibTransId="{BC3AADE6-F67D-40A7-9048-B3A0EA450D11}"/>
    <dgm:cxn modelId="{97842838-3E8E-4D06-8BB6-B6E3B4DB7857}" type="presOf" srcId="{BFFF7E22-7C74-410E-B4CE-AC101D295CF9}" destId="{1F393978-059B-4ADD-9ED8-DDF8AA3E1B07}" srcOrd="0" destOrd="0" presId="urn:microsoft.com/office/officeart/2005/8/layout/list1"/>
    <dgm:cxn modelId="{FD263E2F-5488-4379-B70E-675AB841937D}" type="presOf" srcId="{D3F92783-E70C-4F70-9E3C-78652386241D}" destId="{D3FC00A3-9AE0-49BD-A8D5-3C1529C6643D}" srcOrd="0" destOrd="0" presId="urn:microsoft.com/office/officeart/2005/8/layout/list1"/>
    <dgm:cxn modelId="{F12E5CC8-908A-4E27-9FA4-8C952BFCF865}" srcId="{D3F92783-E70C-4F70-9E3C-78652386241D}" destId="{100B9700-CFB6-4346-BF12-5238C1A34CE6}" srcOrd="4" destOrd="0" parTransId="{0ED8FFCE-D760-45F3-9E62-FC78E18C1358}" sibTransId="{AC35DE22-ABAD-4F68-9D00-8D96C27643A1}"/>
    <dgm:cxn modelId="{B29F14DD-45C3-4EA1-85C5-A0E33C8E8B23}" type="presOf" srcId="{D3F92783-E70C-4F70-9E3C-78652386241D}" destId="{123B19F4-8701-47C2-BF5B-32670FF134AC}" srcOrd="1" destOrd="0" presId="urn:microsoft.com/office/officeart/2005/8/layout/list1"/>
    <dgm:cxn modelId="{2EBA598E-81EF-4595-AB6E-6D9A8B136C57}" type="presOf" srcId="{5FC94CFD-7C31-49E6-B74B-3F586FF86CAD}" destId="{1F393978-059B-4ADD-9ED8-DDF8AA3E1B07}" srcOrd="0" destOrd="1" presId="urn:microsoft.com/office/officeart/2005/8/layout/list1"/>
    <dgm:cxn modelId="{A8065A7B-9F04-454C-AF24-750C71DC5D98}" srcId="{D3F92783-E70C-4F70-9E3C-78652386241D}" destId="{5FC94CFD-7C31-49E6-B74B-3F586FF86CAD}" srcOrd="1" destOrd="0" parTransId="{BCD2DCBC-D3D6-411B-AA55-7505E645F25C}" sibTransId="{A6A44C8A-091F-4E03-BB6F-3242102AB6EF}"/>
    <dgm:cxn modelId="{360260B9-0A4F-425A-830D-AD139659A707}" type="presOf" srcId="{100B9700-CFB6-4346-BF12-5238C1A34CE6}" destId="{1F393978-059B-4ADD-9ED8-DDF8AA3E1B07}" srcOrd="0" destOrd="4" presId="urn:microsoft.com/office/officeart/2005/8/layout/list1"/>
    <dgm:cxn modelId="{9DAFBC6D-A0ED-4F75-85A5-FFA7CA1B5D8B}" type="presParOf" srcId="{1CB03D19-10A4-4A2D-969A-4E256C3ABAAF}" destId="{A2A7C249-C134-4E10-A010-F3602A0A3CD8}" srcOrd="0" destOrd="0" presId="urn:microsoft.com/office/officeart/2005/8/layout/list1"/>
    <dgm:cxn modelId="{68EB40B4-86EE-46B4-8956-723703DB874E}" type="presParOf" srcId="{A2A7C249-C134-4E10-A010-F3602A0A3CD8}" destId="{D3FC00A3-9AE0-49BD-A8D5-3C1529C6643D}" srcOrd="0" destOrd="0" presId="urn:microsoft.com/office/officeart/2005/8/layout/list1"/>
    <dgm:cxn modelId="{2B306626-4794-443B-A9A6-03F09E9BA17E}" type="presParOf" srcId="{A2A7C249-C134-4E10-A010-F3602A0A3CD8}" destId="{123B19F4-8701-47C2-BF5B-32670FF134AC}" srcOrd="1" destOrd="0" presId="urn:microsoft.com/office/officeart/2005/8/layout/list1"/>
    <dgm:cxn modelId="{0EF55A01-0906-46BA-8476-F44FB2A392C0}" type="presParOf" srcId="{1CB03D19-10A4-4A2D-969A-4E256C3ABAAF}" destId="{59CE4E36-1231-4957-B9F5-5AAF113BD815}" srcOrd="1" destOrd="0" presId="urn:microsoft.com/office/officeart/2005/8/layout/list1"/>
    <dgm:cxn modelId="{59EAD943-1A67-4350-876C-F329289C34C8}" type="presParOf" srcId="{1CB03D19-10A4-4A2D-969A-4E256C3ABAAF}" destId="{1F393978-059B-4ADD-9ED8-DDF8AA3E1B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13BACB-2C5E-4C4F-A798-A2A6EE65961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92783-E70C-4F70-9E3C-78652386241D}">
      <dgm:prSet phldrT="[Text]" custT="1"/>
      <dgm:spPr/>
      <dgm:t>
        <a:bodyPr/>
        <a:lstStyle/>
        <a:p>
          <a:r>
            <a:rPr lang="en-US" sz="1800" dirty="0" smtClean="0"/>
            <a:t>The Continuous Process</a:t>
          </a:r>
          <a:endParaRPr lang="en-US" sz="1800" dirty="0"/>
        </a:p>
      </dgm:t>
    </dgm:pt>
    <dgm:pt modelId="{830B19DE-70BB-495C-8D8A-D9040BBEC6D2}" type="parTrans" cxnId="{C7942F4F-5625-4B6C-B4F4-EE67F9A8D797}">
      <dgm:prSet/>
      <dgm:spPr/>
      <dgm:t>
        <a:bodyPr/>
        <a:lstStyle/>
        <a:p>
          <a:endParaRPr lang="en-US" sz="1200"/>
        </a:p>
      </dgm:t>
    </dgm:pt>
    <dgm:pt modelId="{CEBE4A85-5BA4-4E07-AE58-D248120689DD}" type="sibTrans" cxnId="{C7942F4F-5625-4B6C-B4F4-EE67F9A8D797}">
      <dgm:prSet/>
      <dgm:spPr/>
      <dgm:t>
        <a:bodyPr/>
        <a:lstStyle/>
        <a:p>
          <a:endParaRPr lang="en-US" sz="1200"/>
        </a:p>
      </dgm:t>
    </dgm:pt>
    <dgm:pt modelId="{5FC94CFD-7C31-49E6-B74B-3F586FF86CAD}">
      <dgm:prSet custT="1"/>
      <dgm:spPr/>
      <dgm:t>
        <a:bodyPr/>
        <a:lstStyle/>
        <a:p>
          <a:r>
            <a:rPr lang="en-US" sz="1400" dirty="0" smtClean="0"/>
            <a:t>100% Regenerative</a:t>
          </a:r>
          <a:endParaRPr lang="en-US" sz="1400" dirty="0"/>
        </a:p>
      </dgm:t>
    </dgm:pt>
    <dgm:pt modelId="{BCD2DCBC-D3D6-411B-AA55-7505E645F25C}" type="parTrans" cxnId="{A8065A7B-9F04-454C-AF24-750C71DC5D98}">
      <dgm:prSet/>
      <dgm:spPr/>
      <dgm:t>
        <a:bodyPr/>
        <a:lstStyle/>
        <a:p>
          <a:endParaRPr lang="en-US" sz="1200"/>
        </a:p>
      </dgm:t>
    </dgm:pt>
    <dgm:pt modelId="{A6A44C8A-091F-4E03-BB6F-3242102AB6EF}" type="sibTrans" cxnId="{A8065A7B-9F04-454C-AF24-750C71DC5D98}">
      <dgm:prSet/>
      <dgm:spPr/>
      <dgm:t>
        <a:bodyPr/>
        <a:lstStyle/>
        <a:p>
          <a:endParaRPr lang="en-US" sz="1200"/>
        </a:p>
      </dgm:t>
    </dgm:pt>
    <dgm:pt modelId="{8FE6C980-46B2-4390-B02A-2628668D056D}">
      <dgm:prSet custT="1"/>
      <dgm:spPr/>
      <dgm:t>
        <a:bodyPr/>
        <a:lstStyle/>
        <a:p>
          <a:r>
            <a:rPr lang="en-US" sz="1400" dirty="0" smtClean="0"/>
            <a:t>Augur regenerates</a:t>
          </a:r>
          <a:endParaRPr lang="en-US" sz="1400" dirty="0"/>
        </a:p>
      </dgm:t>
    </dgm:pt>
    <dgm:pt modelId="{46994BB9-27F7-46EF-81FB-F6252694FE02}" type="parTrans" cxnId="{E4B44512-00B9-4640-B5DB-6C44AF92F71B}">
      <dgm:prSet/>
      <dgm:spPr/>
      <dgm:t>
        <a:bodyPr/>
        <a:lstStyle/>
        <a:p>
          <a:endParaRPr lang="en-US"/>
        </a:p>
      </dgm:t>
    </dgm:pt>
    <dgm:pt modelId="{BC3AADE6-F67D-40A7-9048-B3A0EA450D11}" type="sibTrans" cxnId="{E4B44512-00B9-4640-B5DB-6C44AF92F71B}">
      <dgm:prSet/>
      <dgm:spPr/>
      <dgm:t>
        <a:bodyPr/>
        <a:lstStyle/>
        <a:p>
          <a:endParaRPr lang="en-US"/>
        </a:p>
      </dgm:t>
    </dgm:pt>
    <dgm:pt modelId="{6FEC41F4-E061-4160-951C-0606FFD31D6D}">
      <dgm:prSet custT="1"/>
      <dgm:spPr/>
      <dgm:t>
        <a:bodyPr/>
        <a:lstStyle/>
        <a:p>
          <a:endParaRPr lang="en-US" sz="1400" dirty="0"/>
        </a:p>
      </dgm:t>
    </dgm:pt>
    <dgm:pt modelId="{C4B2F0E3-B014-4330-9991-B6D4C8237B28}" type="parTrans" cxnId="{4E7485DF-694D-48F6-8D6D-0BCA6CB07E6C}">
      <dgm:prSet/>
      <dgm:spPr/>
      <dgm:t>
        <a:bodyPr/>
        <a:lstStyle/>
        <a:p>
          <a:endParaRPr lang="en-US"/>
        </a:p>
      </dgm:t>
    </dgm:pt>
    <dgm:pt modelId="{50494589-63B4-474B-AA1E-BFC8A6363447}" type="sibTrans" cxnId="{4E7485DF-694D-48F6-8D6D-0BCA6CB07E6C}">
      <dgm:prSet/>
      <dgm:spPr/>
      <dgm:t>
        <a:bodyPr/>
        <a:lstStyle/>
        <a:p>
          <a:endParaRPr lang="en-US"/>
        </a:p>
      </dgm:t>
    </dgm:pt>
    <dgm:pt modelId="{BFFF7E22-7C74-410E-B4CE-AC101D295CF9}">
      <dgm:prSet custT="1"/>
      <dgm:spPr/>
      <dgm:t>
        <a:bodyPr/>
        <a:lstStyle/>
        <a:p>
          <a:endParaRPr lang="en-US" sz="1200" dirty="0"/>
        </a:p>
      </dgm:t>
    </dgm:pt>
    <dgm:pt modelId="{18EAAB58-2B8A-4B3C-A56F-7C3034BBC5BD}" type="parTrans" cxnId="{FCAE01E2-B1CC-4D3F-B451-8D3A149E719B}">
      <dgm:prSet/>
      <dgm:spPr/>
      <dgm:t>
        <a:bodyPr/>
        <a:lstStyle/>
        <a:p>
          <a:endParaRPr lang="en-US"/>
        </a:p>
      </dgm:t>
    </dgm:pt>
    <dgm:pt modelId="{05231268-8EB9-432E-8DA6-FCE382E04E11}" type="sibTrans" cxnId="{FCAE01E2-B1CC-4D3F-B451-8D3A149E719B}">
      <dgm:prSet/>
      <dgm:spPr/>
      <dgm:t>
        <a:bodyPr/>
        <a:lstStyle/>
        <a:p>
          <a:endParaRPr lang="en-US"/>
        </a:p>
      </dgm:t>
    </dgm:pt>
    <dgm:pt modelId="{20FFD5C4-FA82-4FE5-AA7E-764E780636DE}">
      <dgm:prSet custT="1"/>
      <dgm:spPr/>
      <dgm:t>
        <a:bodyPr/>
        <a:lstStyle/>
        <a:p>
          <a:r>
            <a:rPr lang="en-US" sz="1400" dirty="0" smtClean="0"/>
            <a:t>The drum spins faster than the augur</a:t>
          </a:r>
          <a:endParaRPr lang="en-US" sz="1400" dirty="0"/>
        </a:p>
      </dgm:t>
    </dgm:pt>
    <dgm:pt modelId="{5ABD13F0-D0C3-4EDA-ACA0-A17029758B2B}" type="parTrans" cxnId="{AE546842-9022-45F8-BBB6-2763CA4CB8FA}">
      <dgm:prSet/>
      <dgm:spPr/>
      <dgm:t>
        <a:bodyPr/>
        <a:lstStyle/>
        <a:p>
          <a:endParaRPr lang="en-US"/>
        </a:p>
      </dgm:t>
    </dgm:pt>
    <dgm:pt modelId="{5F396FBE-CA2C-4FF0-91EF-006ABF85D89C}" type="sibTrans" cxnId="{AE546842-9022-45F8-BBB6-2763CA4CB8FA}">
      <dgm:prSet/>
      <dgm:spPr/>
      <dgm:t>
        <a:bodyPr/>
        <a:lstStyle/>
        <a:p>
          <a:endParaRPr lang="en-US"/>
        </a:p>
      </dgm:t>
    </dgm:pt>
    <dgm:pt modelId="{100B9700-CFB6-4346-BF12-5238C1A34CE6}">
      <dgm:prSet custT="1"/>
      <dgm:spPr/>
      <dgm:t>
        <a:bodyPr/>
        <a:lstStyle/>
        <a:p>
          <a:r>
            <a:rPr lang="en-US" sz="1400" dirty="0" smtClean="0"/>
            <a:t>Generally 50-100Hp VFDs are used</a:t>
          </a:r>
          <a:endParaRPr lang="en-US" sz="1400" dirty="0"/>
        </a:p>
      </dgm:t>
    </dgm:pt>
    <dgm:pt modelId="{0ED8FFCE-D760-45F3-9E62-FC78E18C1358}" type="parTrans" cxnId="{F12E5CC8-908A-4E27-9FA4-8C952BFCF865}">
      <dgm:prSet/>
      <dgm:spPr/>
      <dgm:t>
        <a:bodyPr/>
        <a:lstStyle/>
        <a:p>
          <a:endParaRPr lang="en-US"/>
        </a:p>
      </dgm:t>
    </dgm:pt>
    <dgm:pt modelId="{AC35DE22-ABAD-4F68-9D00-8D96C27643A1}" type="sibTrans" cxnId="{F12E5CC8-908A-4E27-9FA4-8C952BFCF865}">
      <dgm:prSet/>
      <dgm:spPr/>
      <dgm:t>
        <a:bodyPr/>
        <a:lstStyle/>
        <a:p>
          <a:endParaRPr lang="en-US"/>
        </a:p>
      </dgm:t>
    </dgm:pt>
    <dgm:pt modelId="{1CB03D19-10A4-4A2D-969A-4E256C3ABAAF}" type="pres">
      <dgm:prSet presAssocID="{7713BACB-2C5E-4C4F-A798-A2A6EE659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A7C249-C134-4E10-A010-F3602A0A3CD8}" type="pres">
      <dgm:prSet presAssocID="{D3F92783-E70C-4F70-9E3C-78652386241D}" presName="parentLin" presStyleCnt="0"/>
      <dgm:spPr/>
    </dgm:pt>
    <dgm:pt modelId="{D3FC00A3-9AE0-49BD-A8D5-3C1529C6643D}" type="pres">
      <dgm:prSet presAssocID="{D3F92783-E70C-4F70-9E3C-78652386241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23B19F4-8701-47C2-BF5B-32670FF134AC}" type="pres">
      <dgm:prSet presAssocID="{D3F92783-E70C-4F70-9E3C-78652386241D}" presName="parentText" presStyleLbl="node1" presStyleIdx="0" presStyleCnt="1" custScaleY="26088" custLinFactNeighborX="-11722" custLinFactNeighborY="-310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E4E36-1231-4957-B9F5-5AAF113BD815}" type="pres">
      <dgm:prSet presAssocID="{D3F92783-E70C-4F70-9E3C-78652386241D}" presName="negativeSpace" presStyleCnt="0"/>
      <dgm:spPr/>
    </dgm:pt>
    <dgm:pt modelId="{1F393978-059B-4ADD-9ED8-DDF8AA3E1B07}" type="pres">
      <dgm:prSet presAssocID="{D3F92783-E70C-4F70-9E3C-78652386241D}" presName="childText" presStyleLbl="conFgAcc1" presStyleIdx="0" presStyleCnt="1" custScaleY="60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546842-9022-45F8-BBB6-2763CA4CB8FA}" srcId="{D3F92783-E70C-4F70-9E3C-78652386241D}" destId="{20FFD5C4-FA82-4FE5-AA7E-764E780636DE}" srcOrd="2" destOrd="0" parTransId="{5ABD13F0-D0C3-4EDA-ACA0-A17029758B2B}" sibTransId="{5F396FBE-CA2C-4FF0-91EF-006ABF85D89C}"/>
    <dgm:cxn modelId="{C56C2038-538C-44B9-9CEC-2419383D594B}" type="presOf" srcId="{5FC94CFD-7C31-49E6-B74B-3F586FF86CAD}" destId="{1F393978-059B-4ADD-9ED8-DDF8AA3E1B07}" srcOrd="0" destOrd="1" presId="urn:microsoft.com/office/officeart/2005/8/layout/list1"/>
    <dgm:cxn modelId="{4E7485DF-694D-48F6-8D6D-0BCA6CB07E6C}" srcId="{D3F92783-E70C-4F70-9E3C-78652386241D}" destId="{6FEC41F4-E061-4160-951C-0606FFD31D6D}" srcOrd="5" destOrd="0" parTransId="{C4B2F0E3-B014-4330-9991-B6D4C8237B28}" sibTransId="{50494589-63B4-474B-AA1E-BFC8A6363447}"/>
    <dgm:cxn modelId="{797E7C29-E2C1-4914-A431-6411AA6EB646}" type="presOf" srcId="{6FEC41F4-E061-4160-951C-0606FFD31D6D}" destId="{1F393978-059B-4ADD-9ED8-DDF8AA3E1B07}" srcOrd="0" destOrd="5" presId="urn:microsoft.com/office/officeart/2005/8/layout/list1"/>
    <dgm:cxn modelId="{C7942F4F-5625-4B6C-B4F4-EE67F9A8D797}" srcId="{7713BACB-2C5E-4C4F-A798-A2A6EE659613}" destId="{D3F92783-E70C-4F70-9E3C-78652386241D}" srcOrd="0" destOrd="0" parTransId="{830B19DE-70BB-495C-8D8A-D9040BBEC6D2}" sibTransId="{CEBE4A85-5BA4-4E07-AE58-D248120689DD}"/>
    <dgm:cxn modelId="{FCAE01E2-B1CC-4D3F-B451-8D3A149E719B}" srcId="{D3F92783-E70C-4F70-9E3C-78652386241D}" destId="{BFFF7E22-7C74-410E-B4CE-AC101D295CF9}" srcOrd="0" destOrd="0" parTransId="{18EAAB58-2B8A-4B3C-A56F-7C3034BBC5BD}" sibTransId="{05231268-8EB9-432E-8DA6-FCE382E04E11}"/>
    <dgm:cxn modelId="{A225A073-9B0B-4942-8E2B-7CB1CE3B15D4}" type="presOf" srcId="{D3F92783-E70C-4F70-9E3C-78652386241D}" destId="{123B19F4-8701-47C2-BF5B-32670FF134AC}" srcOrd="1" destOrd="0" presId="urn:microsoft.com/office/officeart/2005/8/layout/list1"/>
    <dgm:cxn modelId="{E4B44512-00B9-4640-B5DB-6C44AF92F71B}" srcId="{D3F92783-E70C-4F70-9E3C-78652386241D}" destId="{8FE6C980-46B2-4390-B02A-2628668D056D}" srcOrd="3" destOrd="0" parTransId="{46994BB9-27F7-46EF-81FB-F6252694FE02}" sibTransId="{BC3AADE6-F67D-40A7-9048-B3A0EA450D11}"/>
    <dgm:cxn modelId="{C7A43B59-7611-4B5F-91A1-72A7172D684A}" type="presOf" srcId="{8FE6C980-46B2-4390-B02A-2628668D056D}" destId="{1F393978-059B-4ADD-9ED8-DDF8AA3E1B07}" srcOrd="0" destOrd="3" presId="urn:microsoft.com/office/officeart/2005/8/layout/list1"/>
    <dgm:cxn modelId="{CE43BB97-B3C1-4460-9292-1D67ACC55754}" type="presOf" srcId="{100B9700-CFB6-4346-BF12-5238C1A34CE6}" destId="{1F393978-059B-4ADD-9ED8-DDF8AA3E1B07}" srcOrd="0" destOrd="4" presId="urn:microsoft.com/office/officeart/2005/8/layout/list1"/>
    <dgm:cxn modelId="{F6B6F122-6F55-4402-96A4-673276E858DD}" type="presOf" srcId="{20FFD5C4-FA82-4FE5-AA7E-764E780636DE}" destId="{1F393978-059B-4ADD-9ED8-DDF8AA3E1B07}" srcOrd="0" destOrd="2" presId="urn:microsoft.com/office/officeart/2005/8/layout/list1"/>
    <dgm:cxn modelId="{F12E5CC8-908A-4E27-9FA4-8C952BFCF865}" srcId="{D3F92783-E70C-4F70-9E3C-78652386241D}" destId="{100B9700-CFB6-4346-BF12-5238C1A34CE6}" srcOrd="4" destOrd="0" parTransId="{0ED8FFCE-D760-45F3-9E62-FC78E18C1358}" sibTransId="{AC35DE22-ABAD-4F68-9D00-8D96C27643A1}"/>
    <dgm:cxn modelId="{5B54E03C-C853-4791-BBE4-A73183A7D05B}" type="presOf" srcId="{BFFF7E22-7C74-410E-B4CE-AC101D295CF9}" destId="{1F393978-059B-4ADD-9ED8-DDF8AA3E1B07}" srcOrd="0" destOrd="0" presId="urn:microsoft.com/office/officeart/2005/8/layout/list1"/>
    <dgm:cxn modelId="{21D0A9EF-AB44-4DD1-A493-D5B90B693CF2}" type="presOf" srcId="{7713BACB-2C5E-4C4F-A798-A2A6EE659613}" destId="{1CB03D19-10A4-4A2D-969A-4E256C3ABAAF}" srcOrd="0" destOrd="0" presId="urn:microsoft.com/office/officeart/2005/8/layout/list1"/>
    <dgm:cxn modelId="{19B25325-6501-44E1-AFBE-01A0695F8525}" type="presOf" srcId="{D3F92783-E70C-4F70-9E3C-78652386241D}" destId="{D3FC00A3-9AE0-49BD-A8D5-3C1529C6643D}" srcOrd="0" destOrd="0" presId="urn:microsoft.com/office/officeart/2005/8/layout/list1"/>
    <dgm:cxn modelId="{A8065A7B-9F04-454C-AF24-750C71DC5D98}" srcId="{D3F92783-E70C-4F70-9E3C-78652386241D}" destId="{5FC94CFD-7C31-49E6-B74B-3F586FF86CAD}" srcOrd="1" destOrd="0" parTransId="{BCD2DCBC-D3D6-411B-AA55-7505E645F25C}" sibTransId="{A6A44C8A-091F-4E03-BB6F-3242102AB6EF}"/>
    <dgm:cxn modelId="{0A3ACA89-30D1-4212-AAF1-5A3884B1238F}" type="presParOf" srcId="{1CB03D19-10A4-4A2D-969A-4E256C3ABAAF}" destId="{A2A7C249-C134-4E10-A010-F3602A0A3CD8}" srcOrd="0" destOrd="0" presId="urn:microsoft.com/office/officeart/2005/8/layout/list1"/>
    <dgm:cxn modelId="{B638EC4C-6909-498F-8975-2AAF9FB0221A}" type="presParOf" srcId="{A2A7C249-C134-4E10-A010-F3602A0A3CD8}" destId="{D3FC00A3-9AE0-49BD-A8D5-3C1529C6643D}" srcOrd="0" destOrd="0" presId="urn:microsoft.com/office/officeart/2005/8/layout/list1"/>
    <dgm:cxn modelId="{22A284F4-46BD-46C5-B466-C620A8E40343}" type="presParOf" srcId="{A2A7C249-C134-4E10-A010-F3602A0A3CD8}" destId="{123B19F4-8701-47C2-BF5B-32670FF134AC}" srcOrd="1" destOrd="0" presId="urn:microsoft.com/office/officeart/2005/8/layout/list1"/>
    <dgm:cxn modelId="{F3851EC2-AC4E-4799-BF1F-9ED44F55EE57}" type="presParOf" srcId="{1CB03D19-10A4-4A2D-969A-4E256C3ABAAF}" destId="{59CE4E36-1231-4957-B9F5-5AAF113BD815}" srcOrd="1" destOrd="0" presId="urn:microsoft.com/office/officeart/2005/8/layout/list1"/>
    <dgm:cxn modelId="{3B959AC4-EC6C-4222-BAE8-7B241FA3614F}" type="presParOf" srcId="{1CB03D19-10A4-4A2D-969A-4E256C3ABAAF}" destId="{1F393978-059B-4ADD-9ED8-DDF8AA3E1B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13BACB-2C5E-4C4F-A798-A2A6EE65961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92783-E70C-4F70-9E3C-78652386241D}">
      <dgm:prSet phldrT="[Text]" custT="1"/>
      <dgm:spPr/>
      <dgm:t>
        <a:bodyPr/>
        <a:lstStyle/>
        <a:p>
          <a:r>
            <a:rPr lang="en-US" sz="1800" dirty="0" smtClean="0"/>
            <a:t>Water/Wastewater</a:t>
          </a:r>
          <a:endParaRPr lang="en-US" sz="1800" dirty="0"/>
        </a:p>
      </dgm:t>
    </dgm:pt>
    <dgm:pt modelId="{830B19DE-70BB-495C-8D8A-D9040BBEC6D2}" type="parTrans" cxnId="{C7942F4F-5625-4B6C-B4F4-EE67F9A8D797}">
      <dgm:prSet/>
      <dgm:spPr/>
      <dgm:t>
        <a:bodyPr/>
        <a:lstStyle/>
        <a:p>
          <a:endParaRPr lang="en-US" sz="1200"/>
        </a:p>
      </dgm:t>
    </dgm:pt>
    <dgm:pt modelId="{CEBE4A85-5BA4-4E07-AE58-D248120689DD}" type="sibTrans" cxnId="{C7942F4F-5625-4B6C-B4F4-EE67F9A8D797}">
      <dgm:prSet/>
      <dgm:spPr/>
      <dgm:t>
        <a:bodyPr/>
        <a:lstStyle/>
        <a:p>
          <a:endParaRPr lang="en-US" sz="1200"/>
        </a:p>
      </dgm:t>
    </dgm:pt>
    <dgm:pt modelId="{5FC94CFD-7C31-49E6-B74B-3F586FF86CAD}">
      <dgm:prSet custT="1"/>
      <dgm:spPr/>
      <dgm:t>
        <a:bodyPr/>
        <a:lstStyle/>
        <a:p>
          <a:r>
            <a:rPr lang="en-US" sz="2000" dirty="0" smtClean="0"/>
            <a:t>Separating Waste From Solutions </a:t>
          </a:r>
          <a:endParaRPr lang="en-US" sz="2000" dirty="0"/>
        </a:p>
      </dgm:t>
    </dgm:pt>
    <dgm:pt modelId="{BCD2DCBC-D3D6-411B-AA55-7505E645F25C}" type="parTrans" cxnId="{A8065A7B-9F04-454C-AF24-750C71DC5D98}">
      <dgm:prSet/>
      <dgm:spPr/>
      <dgm:t>
        <a:bodyPr/>
        <a:lstStyle/>
        <a:p>
          <a:endParaRPr lang="en-US" sz="1200"/>
        </a:p>
      </dgm:t>
    </dgm:pt>
    <dgm:pt modelId="{A6A44C8A-091F-4E03-BB6F-3242102AB6EF}" type="sibTrans" cxnId="{A8065A7B-9F04-454C-AF24-750C71DC5D98}">
      <dgm:prSet/>
      <dgm:spPr/>
      <dgm:t>
        <a:bodyPr/>
        <a:lstStyle/>
        <a:p>
          <a:endParaRPr lang="en-US" sz="1200"/>
        </a:p>
      </dgm:t>
    </dgm:pt>
    <dgm:pt modelId="{1CB03D19-10A4-4A2D-969A-4E256C3ABAAF}" type="pres">
      <dgm:prSet presAssocID="{7713BACB-2C5E-4C4F-A798-A2A6EE659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A7C249-C134-4E10-A010-F3602A0A3CD8}" type="pres">
      <dgm:prSet presAssocID="{D3F92783-E70C-4F70-9E3C-78652386241D}" presName="parentLin" presStyleCnt="0"/>
      <dgm:spPr/>
    </dgm:pt>
    <dgm:pt modelId="{D3FC00A3-9AE0-49BD-A8D5-3C1529C6643D}" type="pres">
      <dgm:prSet presAssocID="{D3F92783-E70C-4F70-9E3C-78652386241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23B19F4-8701-47C2-BF5B-32670FF134AC}" type="pres">
      <dgm:prSet presAssocID="{D3F92783-E70C-4F70-9E3C-78652386241D}" presName="parentText" presStyleLbl="node1" presStyleIdx="0" presStyleCnt="1" custScaleY="42221" custLinFactNeighborX="-18367" custLinFactNeighborY="-227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E4E36-1231-4957-B9F5-5AAF113BD815}" type="pres">
      <dgm:prSet presAssocID="{D3F92783-E70C-4F70-9E3C-78652386241D}" presName="negativeSpace" presStyleCnt="0"/>
      <dgm:spPr/>
    </dgm:pt>
    <dgm:pt modelId="{1F393978-059B-4ADD-9ED8-DDF8AA3E1B07}" type="pres">
      <dgm:prSet presAssocID="{D3F92783-E70C-4F70-9E3C-78652386241D}" presName="childText" presStyleLbl="conFgAcc1" presStyleIdx="0" presStyleCnt="1" custScaleY="60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144744-335C-4729-BDBB-5D38D3FB0212}" type="presOf" srcId="{5FC94CFD-7C31-49E6-B74B-3F586FF86CAD}" destId="{1F393978-059B-4ADD-9ED8-DDF8AA3E1B07}" srcOrd="0" destOrd="0" presId="urn:microsoft.com/office/officeart/2005/8/layout/list1"/>
    <dgm:cxn modelId="{9222271A-1071-4C3A-8FE7-6B60C9FAE5F3}" type="presOf" srcId="{D3F92783-E70C-4F70-9E3C-78652386241D}" destId="{123B19F4-8701-47C2-BF5B-32670FF134AC}" srcOrd="1" destOrd="0" presId="urn:microsoft.com/office/officeart/2005/8/layout/list1"/>
    <dgm:cxn modelId="{2DD41625-E4C1-451B-8A97-5285B138EE33}" type="presOf" srcId="{7713BACB-2C5E-4C4F-A798-A2A6EE659613}" destId="{1CB03D19-10A4-4A2D-969A-4E256C3ABAAF}" srcOrd="0" destOrd="0" presId="urn:microsoft.com/office/officeart/2005/8/layout/list1"/>
    <dgm:cxn modelId="{B4728724-9A08-4C0D-B4D4-644171B7D975}" type="presOf" srcId="{D3F92783-E70C-4F70-9E3C-78652386241D}" destId="{D3FC00A3-9AE0-49BD-A8D5-3C1529C6643D}" srcOrd="0" destOrd="0" presId="urn:microsoft.com/office/officeart/2005/8/layout/list1"/>
    <dgm:cxn modelId="{C7942F4F-5625-4B6C-B4F4-EE67F9A8D797}" srcId="{7713BACB-2C5E-4C4F-A798-A2A6EE659613}" destId="{D3F92783-E70C-4F70-9E3C-78652386241D}" srcOrd="0" destOrd="0" parTransId="{830B19DE-70BB-495C-8D8A-D9040BBEC6D2}" sibTransId="{CEBE4A85-5BA4-4E07-AE58-D248120689DD}"/>
    <dgm:cxn modelId="{A8065A7B-9F04-454C-AF24-750C71DC5D98}" srcId="{D3F92783-E70C-4F70-9E3C-78652386241D}" destId="{5FC94CFD-7C31-49E6-B74B-3F586FF86CAD}" srcOrd="0" destOrd="0" parTransId="{BCD2DCBC-D3D6-411B-AA55-7505E645F25C}" sibTransId="{A6A44C8A-091F-4E03-BB6F-3242102AB6EF}"/>
    <dgm:cxn modelId="{1C9CEE7C-C03B-4955-B216-B18E51B3AD1C}" type="presParOf" srcId="{1CB03D19-10A4-4A2D-969A-4E256C3ABAAF}" destId="{A2A7C249-C134-4E10-A010-F3602A0A3CD8}" srcOrd="0" destOrd="0" presId="urn:microsoft.com/office/officeart/2005/8/layout/list1"/>
    <dgm:cxn modelId="{5FEFDFF1-79F0-4543-A8B2-E0958DC91733}" type="presParOf" srcId="{A2A7C249-C134-4E10-A010-F3602A0A3CD8}" destId="{D3FC00A3-9AE0-49BD-A8D5-3C1529C6643D}" srcOrd="0" destOrd="0" presId="urn:microsoft.com/office/officeart/2005/8/layout/list1"/>
    <dgm:cxn modelId="{7FCE3026-E5D5-481D-A2F0-2232AAAABFD0}" type="presParOf" srcId="{A2A7C249-C134-4E10-A010-F3602A0A3CD8}" destId="{123B19F4-8701-47C2-BF5B-32670FF134AC}" srcOrd="1" destOrd="0" presId="urn:microsoft.com/office/officeart/2005/8/layout/list1"/>
    <dgm:cxn modelId="{CF41732F-EEF6-458A-BFE3-C4B228FAF4FF}" type="presParOf" srcId="{1CB03D19-10A4-4A2D-969A-4E256C3ABAAF}" destId="{59CE4E36-1231-4957-B9F5-5AAF113BD815}" srcOrd="1" destOrd="0" presId="urn:microsoft.com/office/officeart/2005/8/layout/list1"/>
    <dgm:cxn modelId="{ACEA8F2F-4207-4375-8CE6-9509C538F262}" type="presParOf" srcId="{1CB03D19-10A4-4A2D-969A-4E256C3ABAAF}" destId="{1F393978-059B-4ADD-9ED8-DDF8AA3E1B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0A63-443E-4674-8E30-97F8AE4FA24B}">
      <dsp:nvSpPr>
        <dsp:cNvPr id="0" name=""/>
        <dsp:cNvSpPr/>
      </dsp:nvSpPr>
      <dsp:spPr>
        <a:xfrm>
          <a:off x="0" y="326251"/>
          <a:ext cx="4362756" cy="34274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8598" tIns="333248" rIns="3385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Centrifuges are used in many processes where particles or material is separated from a solution and waste or non-usable material is discharged from the centrifuge so usable material can be recycled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Centrifuge motors that run the process stages are controlled by VFDs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During the centrifuge process the VFD can be required to go through several rapid motion changes and overhauling conditions, creating regenerative energy or a VFD DC bus over-voltage condition that can trip drives</a:t>
          </a:r>
        </a:p>
      </dsp:txBody>
      <dsp:txXfrm>
        <a:off x="0" y="326251"/>
        <a:ext cx="4362756" cy="3427478"/>
      </dsp:txXfrm>
    </dsp:sp>
    <dsp:sp modelId="{5DDA8863-1970-4165-BE80-44B202584F91}">
      <dsp:nvSpPr>
        <dsp:cNvPr id="0" name=""/>
        <dsp:cNvSpPr/>
      </dsp:nvSpPr>
      <dsp:spPr>
        <a:xfrm>
          <a:off x="374459" y="0"/>
          <a:ext cx="3686336" cy="600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431" tIns="0" rIns="1154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DC Bus Over-voltage in Centrifuges</a:t>
          </a:r>
          <a:endParaRPr lang="en-US" sz="1800" kern="1200" dirty="0"/>
        </a:p>
      </dsp:txBody>
      <dsp:txXfrm>
        <a:off x="403763" y="29304"/>
        <a:ext cx="3627728" cy="541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0A63-443E-4674-8E30-97F8AE4FA24B}">
      <dsp:nvSpPr>
        <dsp:cNvPr id="0" name=""/>
        <dsp:cNvSpPr/>
      </dsp:nvSpPr>
      <dsp:spPr>
        <a:xfrm>
          <a:off x="0" y="489245"/>
          <a:ext cx="4286556" cy="1732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2684" tIns="187452" rIns="3326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Particle Separation or mixing is accomplished by high velocity spin.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Regenerative Energy is Created due to Rapid Decel between batches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Drive DC Bus Over-voltage is created by the rotational inertia during decel of the centrifuge</a:t>
          </a:r>
          <a:endParaRPr lang="en-US" sz="1200" b="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Can take long periods to coast to stop creating long periods of nonproductively between batches </a:t>
          </a:r>
          <a:endParaRPr lang="en-US" sz="1200" b="0" kern="1200" dirty="0" smtClean="0"/>
        </a:p>
      </dsp:txBody>
      <dsp:txXfrm>
        <a:off x="0" y="489245"/>
        <a:ext cx="4286556" cy="1732556"/>
      </dsp:txXfrm>
    </dsp:sp>
    <dsp:sp modelId="{5DDA8863-1970-4165-BE80-44B202584F91}">
      <dsp:nvSpPr>
        <dsp:cNvPr id="0" name=""/>
        <dsp:cNvSpPr/>
      </dsp:nvSpPr>
      <dsp:spPr>
        <a:xfrm>
          <a:off x="323476" y="278004"/>
          <a:ext cx="3000589" cy="3722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415" tIns="0" rIns="1134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Batch Processing </a:t>
          </a:r>
          <a:endParaRPr lang="en-US" sz="2000" kern="1200" dirty="0"/>
        </a:p>
      </dsp:txBody>
      <dsp:txXfrm>
        <a:off x="341649" y="296177"/>
        <a:ext cx="2964243" cy="335936"/>
      </dsp:txXfrm>
    </dsp:sp>
    <dsp:sp modelId="{6C9CBB3B-186A-4A12-BE4F-98BC80B71A8D}">
      <dsp:nvSpPr>
        <dsp:cNvPr id="0" name=""/>
        <dsp:cNvSpPr/>
      </dsp:nvSpPr>
      <dsp:spPr>
        <a:xfrm>
          <a:off x="0" y="2476367"/>
          <a:ext cx="4286556" cy="11697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2684" tIns="187452" rIns="3326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Process that has material feed to centrifuge continuously</a:t>
          </a:r>
          <a:endParaRPr lang="en-US" sz="1200" b="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Several Process Stages During Cycle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Regenerative Energy Created by Rapid Deceleration During the Stages and overhauling drives in the process </a:t>
          </a:r>
        </a:p>
      </dsp:txBody>
      <dsp:txXfrm>
        <a:off x="0" y="2476367"/>
        <a:ext cx="4286556" cy="1169795"/>
      </dsp:txXfrm>
    </dsp:sp>
    <dsp:sp modelId="{0126752A-ADD8-4AEB-868F-C9DB6CAFE6B1}">
      <dsp:nvSpPr>
        <dsp:cNvPr id="0" name=""/>
        <dsp:cNvSpPr/>
      </dsp:nvSpPr>
      <dsp:spPr>
        <a:xfrm>
          <a:off x="323476" y="2271597"/>
          <a:ext cx="3000589" cy="374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415" tIns="0" rIns="113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Continuous Processing</a:t>
          </a:r>
        </a:p>
      </dsp:txBody>
      <dsp:txXfrm>
        <a:off x="341761" y="2289882"/>
        <a:ext cx="2964019" cy="337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0A63-443E-4674-8E30-97F8AE4FA24B}">
      <dsp:nvSpPr>
        <dsp:cNvPr id="0" name=""/>
        <dsp:cNvSpPr/>
      </dsp:nvSpPr>
      <dsp:spPr>
        <a:xfrm>
          <a:off x="0" y="180571"/>
          <a:ext cx="4362756" cy="30379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8598" tIns="520700" rIns="33859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Batch processing is where particles or material is separated from a solution and waste or non-usable material is discharged from the centrifuge for a single batch.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Centrifuge motors that run the process are controlled by VFDs that must preform at high duty cycles during deceleration 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 Upon completion of the process the batch is collected in a holding tank and the VFD is required to preform a high speed stop that exceeds the time constant of a braking resistor.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100% braking duty resistors must be specified even though the process does not present constant braking duty</a:t>
          </a:r>
        </a:p>
      </dsp:txBody>
      <dsp:txXfrm>
        <a:off x="0" y="180571"/>
        <a:ext cx="4362756" cy="3037992"/>
      </dsp:txXfrm>
    </dsp:sp>
    <dsp:sp modelId="{5DDA8863-1970-4165-BE80-44B202584F91}">
      <dsp:nvSpPr>
        <dsp:cNvPr id="0" name=""/>
        <dsp:cNvSpPr/>
      </dsp:nvSpPr>
      <dsp:spPr>
        <a:xfrm>
          <a:off x="381001" y="0"/>
          <a:ext cx="3686336" cy="609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431" tIns="0" rIns="1154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Batch Processing and Regenerative Energy</a:t>
          </a:r>
          <a:endParaRPr lang="en-US" sz="1400" kern="1200" dirty="0"/>
        </a:p>
      </dsp:txBody>
      <dsp:txXfrm>
        <a:off x="410759" y="29758"/>
        <a:ext cx="3626820" cy="550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76CAC-2903-4422-877F-B53084A2F78D}">
      <dsp:nvSpPr>
        <dsp:cNvPr id="0" name=""/>
        <dsp:cNvSpPr/>
      </dsp:nvSpPr>
      <dsp:spPr>
        <a:xfrm>
          <a:off x="0" y="464721"/>
          <a:ext cx="4038600" cy="446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187452" rIns="31344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Extraction </a:t>
          </a:r>
          <a:endParaRPr lang="en-US" sz="1200" kern="1200" dirty="0"/>
        </a:p>
      </dsp:txBody>
      <dsp:txXfrm>
        <a:off x="0" y="464721"/>
        <a:ext cx="4038600" cy="446512"/>
      </dsp:txXfrm>
    </dsp:sp>
    <dsp:sp modelId="{98A1C000-534F-4FB7-9D21-66EBFCEFDC5C}">
      <dsp:nvSpPr>
        <dsp:cNvPr id="0" name=""/>
        <dsp:cNvSpPr/>
      </dsp:nvSpPr>
      <dsp:spPr>
        <a:xfrm>
          <a:off x="201930" y="105376"/>
          <a:ext cx="2827020" cy="4921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Food Processing</a:t>
          </a:r>
          <a:endParaRPr lang="en-US" sz="1200" kern="1200" dirty="0"/>
        </a:p>
      </dsp:txBody>
      <dsp:txXfrm>
        <a:off x="225956" y="129402"/>
        <a:ext cx="2778968" cy="444133"/>
      </dsp:txXfrm>
    </dsp:sp>
    <dsp:sp modelId="{94724E6B-0224-46F9-A031-707390A5AC0C}">
      <dsp:nvSpPr>
        <dsp:cNvPr id="0" name=""/>
        <dsp:cNvSpPr/>
      </dsp:nvSpPr>
      <dsp:spPr>
        <a:xfrm>
          <a:off x="0" y="1405648"/>
          <a:ext cx="4038600" cy="446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187452" rIns="31344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Compound Separation</a:t>
          </a:r>
          <a:endParaRPr lang="en-US" sz="1200" kern="1200" dirty="0"/>
        </a:p>
      </dsp:txBody>
      <dsp:txXfrm>
        <a:off x="0" y="1405648"/>
        <a:ext cx="4038600" cy="446512"/>
      </dsp:txXfrm>
    </dsp:sp>
    <dsp:sp modelId="{E087DB83-2DC7-47CE-9B31-46200FB0CBF9}">
      <dsp:nvSpPr>
        <dsp:cNvPr id="0" name=""/>
        <dsp:cNvSpPr/>
      </dsp:nvSpPr>
      <dsp:spPr>
        <a:xfrm>
          <a:off x="201732" y="959834"/>
          <a:ext cx="2824259" cy="5786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Pharmaceuticals</a:t>
          </a:r>
          <a:endParaRPr lang="en-US" sz="1200" kern="1200" dirty="0"/>
        </a:p>
      </dsp:txBody>
      <dsp:txXfrm>
        <a:off x="229980" y="988082"/>
        <a:ext cx="2767763" cy="522157"/>
      </dsp:txXfrm>
    </dsp:sp>
    <dsp:sp modelId="{8514EDF1-381D-4467-BC58-F8EE7B582D11}">
      <dsp:nvSpPr>
        <dsp:cNvPr id="0" name=""/>
        <dsp:cNvSpPr/>
      </dsp:nvSpPr>
      <dsp:spPr>
        <a:xfrm>
          <a:off x="0" y="2367403"/>
          <a:ext cx="4038600" cy="446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187452" rIns="31344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Separating Compounds</a:t>
          </a:r>
          <a:endParaRPr lang="en-US" sz="1200" kern="1200" dirty="0"/>
        </a:p>
      </dsp:txBody>
      <dsp:txXfrm>
        <a:off x="0" y="2367403"/>
        <a:ext cx="4038600" cy="446512"/>
      </dsp:txXfrm>
    </dsp:sp>
    <dsp:sp modelId="{8D8533CB-ED8E-49FD-AF17-D6B22F4FF375}">
      <dsp:nvSpPr>
        <dsp:cNvPr id="0" name=""/>
        <dsp:cNvSpPr/>
      </dsp:nvSpPr>
      <dsp:spPr>
        <a:xfrm>
          <a:off x="201732" y="1900760"/>
          <a:ext cx="2824259" cy="5994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Chemical Processing</a:t>
          </a:r>
          <a:endParaRPr lang="en-US" sz="1200" kern="1200" dirty="0"/>
        </a:p>
      </dsp:txBody>
      <dsp:txXfrm>
        <a:off x="230996" y="1930024"/>
        <a:ext cx="2765731" cy="540955"/>
      </dsp:txXfrm>
    </dsp:sp>
    <dsp:sp modelId="{57BA432C-9F70-40CB-938B-9F0F07DFB900}">
      <dsp:nvSpPr>
        <dsp:cNvPr id="0" name=""/>
        <dsp:cNvSpPr/>
      </dsp:nvSpPr>
      <dsp:spPr>
        <a:xfrm>
          <a:off x="0" y="3258111"/>
          <a:ext cx="4038600" cy="446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187452" rIns="31344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Separating different viscosities</a:t>
          </a:r>
          <a:endParaRPr lang="en-US" sz="1200" kern="1200" dirty="0"/>
        </a:p>
      </dsp:txBody>
      <dsp:txXfrm>
        <a:off x="0" y="3258111"/>
        <a:ext cx="4038600" cy="446512"/>
      </dsp:txXfrm>
    </dsp:sp>
    <dsp:sp modelId="{A8A11072-4714-4D1D-83C8-F5DAF9892DE1}">
      <dsp:nvSpPr>
        <dsp:cNvPr id="0" name=""/>
        <dsp:cNvSpPr/>
      </dsp:nvSpPr>
      <dsp:spPr>
        <a:xfrm>
          <a:off x="201732" y="2862516"/>
          <a:ext cx="2824259" cy="528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Oil Refining</a:t>
          </a:r>
          <a:endParaRPr lang="en-US" sz="1200" kern="1200" dirty="0"/>
        </a:p>
      </dsp:txBody>
      <dsp:txXfrm>
        <a:off x="227528" y="2888312"/>
        <a:ext cx="2772667" cy="4768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93978-059B-4ADD-9ED8-DDF8AA3E1B07}">
      <dsp:nvSpPr>
        <dsp:cNvPr id="0" name=""/>
        <dsp:cNvSpPr/>
      </dsp:nvSpPr>
      <dsp:spPr>
        <a:xfrm>
          <a:off x="0" y="218103"/>
          <a:ext cx="3733800" cy="1633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784" tIns="229108" rIns="2897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100% Regenerative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drum spins faster than the augur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Augur regenerates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Generally 50-100Hp VFDs are used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0" y="218103"/>
        <a:ext cx="3733800" cy="1633558"/>
      </dsp:txXfrm>
    </dsp:sp>
    <dsp:sp modelId="{123B19F4-8701-47C2-BF5B-32670FF134AC}">
      <dsp:nvSpPr>
        <dsp:cNvPr id="0" name=""/>
        <dsp:cNvSpPr/>
      </dsp:nvSpPr>
      <dsp:spPr>
        <a:xfrm>
          <a:off x="152400" y="38102"/>
          <a:ext cx="3152727" cy="492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Continuous Process </a:t>
          </a:r>
          <a:endParaRPr lang="en-US" sz="1800" kern="1200" dirty="0"/>
        </a:p>
      </dsp:txBody>
      <dsp:txXfrm>
        <a:off x="176460" y="62162"/>
        <a:ext cx="3104607" cy="4447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93978-059B-4ADD-9ED8-DDF8AA3E1B07}">
      <dsp:nvSpPr>
        <dsp:cNvPr id="0" name=""/>
        <dsp:cNvSpPr/>
      </dsp:nvSpPr>
      <dsp:spPr>
        <a:xfrm>
          <a:off x="0" y="1088220"/>
          <a:ext cx="3733800" cy="1633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784" tIns="229108" rIns="2897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100% Regenerative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drum spins faster than the augur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Augur regenerates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Generally 50-100Hp VFDs are used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0" y="1088220"/>
        <a:ext cx="3733800" cy="1633558"/>
      </dsp:txXfrm>
    </dsp:sp>
    <dsp:sp modelId="{123B19F4-8701-47C2-BF5B-32670FF134AC}">
      <dsp:nvSpPr>
        <dsp:cNvPr id="0" name=""/>
        <dsp:cNvSpPr/>
      </dsp:nvSpPr>
      <dsp:spPr>
        <a:xfrm>
          <a:off x="164806" y="952494"/>
          <a:ext cx="2613660" cy="492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Continuous Process</a:t>
          </a:r>
          <a:endParaRPr lang="en-US" sz="1800" kern="1200" dirty="0"/>
        </a:p>
      </dsp:txBody>
      <dsp:txXfrm>
        <a:off x="188866" y="976554"/>
        <a:ext cx="2565540" cy="4447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170583" cy="480388"/>
          </a:xfrm>
          <a:prstGeom prst="rect">
            <a:avLst/>
          </a:prstGeom>
        </p:spPr>
        <p:txBody>
          <a:bodyPr vert="horz" lIns="95196" tIns="47597" rIns="95196" bIns="475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5" y="3"/>
            <a:ext cx="3170583" cy="480388"/>
          </a:xfrm>
          <a:prstGeom prst="rect">
            <a:avLst/>
          </a:prstGeom>
        </p:spPr>
        <p:txBody>
          <a:bodyPr vert="horz" lIns="95196" tIns="47597" rIns="95196" bIns="47597" rtlCol="0"/>
          <a:lstStyle>
            <a:lvl1pPr algn="r">
              <a:defRPr sz="1200"/>
            </a:lvl1pPr>
          </a:lstStyle>
          <a:p>
            <a:fld id="{0AE9C947-5A73-4C4A-8C59-1741ED3CCBE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9173"/>
            <a:ext cx="3170583" cy="480388"/>
          </a:xfrm>
          <a:prstGeom prst="rect">
            <a:avLst/>
          </a:prstGeom>
        </p:spPr>
        <p:txBody>
          <a:bodyPr vert="horz" lIns="95196" tIns="47597" rIns="95196" bIns="475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5" y="9119173"/>
            <a:ext cx="3170583" cy="480388"/>
          </a:xfrm>
          <a:prstGeom prst="rect">
            <a:avLst/>
          </a:prstGeom>
        </p:spPr>
        <p:txBody>
          <a:bodyPr vert="horz" lIns="95196" tIns="47597" rIns="95196" bIns="47597" rtlCol="0" anchor="b"/>
          <a:lstStyle>
            <a:lvl1pPr algn="r">
              <a:defRPr sz="1200"/>
            </a:lvl1pPr>
          </a:lstStyle>
          <a:p>
            <a:fld id="{19F4F053-13FD-410A-9A3B-5997DDA46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92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004" tIns="48502" rIns="97004" bIns="485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7004" tIns="48502" rIns="97004" bIns="48502" rtlCol="0"/>
          <a:lstStyle>
            <a:lvl1pPr algn="r">
              <a:defRPr sz="1200"/>
            </a:lvl1pPr>
          </a:lstStyle>
          <a:p>
            <a:fld id="{AF866155-893D-482E-A9E2-8DFC69C4194D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04" tIns="48502" rIns="97004" bIns="485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7004" tIns="48502" rIns="97004" bIns="485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7004" tIns="48502" rIns="97004" bIns="485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7004" tIns="48502" rIns="97004" bIns="48502" rtlCol="0" anchor="b"/>
          <a:lstStyle>
            <a:lvl1pPr algn="r">
              <a:defRPr sz="1200"/>
            </a:lvl1pPr>
          </a:lstStyle>
          <a:p>
            <a:fld id="{0C0B84F9-F909-4316-8B96-48049E47C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36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4CDB-E762-4A53-9A6E-11191E25F6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60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8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 Process Industrial centrifuges are used in filtering applications in most cases. </a:t>
            </a:r>
            <a:r>
              <a:rPr lang="en-US" dirty="0" smtClean="0">
                <a:effectLst/>
              </a:rPr>
              <a:t>The slurry is fed continuously to the product acceleration disc via the filling pipe.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the filling stage the waste water solution is moved through the drum while spinning the heavier waste particles to the perimeter.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washing stage the and passes out of the centrifuge.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Heavier particles build up into a sludge or “cake” until it is pushed to be scraped out of the centrifuge. Automated removal of solids adds additional motors to the application but dramatically improves productivity.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frequently used decanter centrifuge uses drives and motors on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pump, main bowl, and screw conveyor which pulls solids out of the centrifuge. Centrifuges have very high inertia yet require high operational RPM’s. The combination is a challenging application for electric motors which want to pull 800% or more current until they reach full speed. Traditional across-the-line starting will generally not work for this application.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for decanter centrifuges where drives on main bowl and screw conveyor can share energy over a common DC bus for maximum energy savings.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60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8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Horizontal</a:t>
            </a:r>
            <a:r>
              <a:rPr lang="en-US" baseline="0" dirty="0" smtClean="0"/>
              <a:t> canter used in beverage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84F9-F909-4316-8B96-48049E47C0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6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"/>
            <a:ext cx="7467600" cy="7429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79E4DD1-D7CD-4F66-A27F-D42BDBD36065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A05A52C-E262-4191-9628-C79DC95F1CAD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E08C92C-306C-48E3-9558-6D3A443819A7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5948A73-E24E-4F08-8726-23E55E3F55C6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8699CA7-00CC-4D44-888C-5EEC14202BB0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0528901-285D-422B-BDB3-352939A98F76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742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0DB96EB-9ECF-4070-8E79-1ECD2CF5D633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742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6CB5F36-962C-4BDA-AB57-4879CA410B8C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2A8305F-6155-4DD2-8DBB-D875B0986E21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4700EC4-8B09-4FA1-BE2B-9496932BBFAD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1773EB2-2996-43BD-A195-93B62C19AA5C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3"/>
          <a:stretch/>
        </p:blipFill>
        <p:spPr bwMode="auto">
          <a:xfrm>
            <a:off x="2895600" y="0"/>
            <a:ext cx="62652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Z:\GRAPHICS\LOGOs\Bonitron_Logo-Wide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5250"/>
            <a:ext cx="2514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DB25E-2462-4257-B0DB-71C02965AF1B}" type="datetime1">
              <a:rPr lang="en-US" smtClean="0"/>
              <a:pPr/>
              <a:t>7/11/2014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File-Master\Public\PowerPoints\In%20Development\Marketing%20Review\Bottom-Discharge-Centrifuge.sw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781550"/>
            <a:ext cx="9144000" cy="29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If you have VFDs, you’ll need some of these…</a:t>
            </a:r>
            <a:endParaRPr lang="en-US" sz="16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0"/>
            <a:ext cx="71628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Bonitron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7200" y="4840129"/>
            <a:ext cx="995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20140120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5" descr="Z:\Z PRE-2014\Graphics\Images\Images\Bonitron Building\Bonitron Building- Manual - Co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 b="9802"/>
          <a:stretch/>
        </p:blipFill>
        <p:spPr bwMode="auto">
          <a:xfrm>
            <a:off x="-2" y="837855"/>
            <a:ext cx="9144002" cy="430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Centrifuges in Sugar Mills</a:t>
            </a:r>
          </a:p>
          <a:p>
            <a:r>
              <a:rPr lang="en-US" sz="1600" dirty="0"/>
              <a:t>Fives </a:t>
            </a:r>
            <a:r>
              <a:rPr lang="en-US" sz="1600" dirty="0" err="1"/>
              <a:t>Cail</a:t>
            </a:r>
            <a:r>
              <a:rPr lang="en-US" sz="1600" dirty="0"/>
              <a:t> </a:t>
            </a:r>
            <a:r>
              <a:rPr lang="en-US" sz="1600" dirty="0" err="1"/>
              <a:t>centrifugals</a:t>
            </a:r>
            <a:r>
              <a:rPr lang="en-US" sz="1600" dirty="0"/>
              <a:t> handle more than 25 million metric tons of sugar every year worldwide, offering a complete range covering all applications : beet, cane and refining.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Fives Cail D412 Batch Centrifug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1750"/>
            <a:ext cx="2286000" cy="20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VES Back to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46119"/>
            <a:ext cx="1600200" cy="12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0" y="35462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Fives, an industrial engineering Group, designs and supplies machines, process equipment and production lines for the world’s largest industrial groups in the </a:t>
            </a:r>
            <a:r>
              <a:rPr lang="en-US" sz="1200" dirty="0" err="1"/>
              <a:t>aluminium</a:t>
            </a:r>
            <a:r>
              <a:rPr lang="en-US" sz="1200" dirty="0"/>
              <a:t>, steel, glass, automotive, aerospace, logistics, cement and energy sectors.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671816"/>
          </a:xfrm>
        </p:spPr>
        <p:txBody>
          <a:bodyPr/>
          <a:lstStyle/>
          <a:p>
            <a:r>
              <a:rPr lang="en-US" dirty="0" smtClean="0"/>
              <a:t>Batch Centrifuge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Decanter Centrifuge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933" y="1047750"/>
            <a:ext cx="891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Decanter </a:t>
            </a:r>
            <a:r>
              <a:rPr lang="en-US" sz="1600" dirty="0"/>
              <a:t>centrifuges are used to extract (dewater) solid materials from liquids when they are mixed together in slurry. Decanter centrifuges are used in many industrial applications such as: </a:t>
            </a:r>
            <a:endParaRPr lang="en-US" sz="1600" dirty="0" smtClean="0"/>
          </a:p>
          <a:p>
            <a:r>
              <a:rPr lang="en-US" sz="1600" dirty="0" smtClean="0"/>
              <a:t>1. Oil </a:t>
            </a:r>
            <a:r>
              <a:rPr lang="en-US" sz="1600" dirty="0"/>
              <a:t>/solids separation (oil well drilling, refining, de-watering)</a:t>
            </a:r>
            <a:br>
              <a:rPr lang="en-US" sz="1600" dirty="0"/>
            </a:br>
            <a:r>
              <a:rPr lang="en-US" sz="1600" dirty="0"/>
              <a:t>2. Industrial and biological wastewater treatment</a:t>
            </a:r>
            <a:br>
              <a:rPr lang="en-US" sz="1600" dirty="0"/>
            </a:br>
            <a:r>
              <a:rPr lang="en-US" sz="1600" dirty="0"/>
              <a:t>3. Food processing (olive oil, wine, fruit juice)</a:t>
            </a:r>
            <a:br>
              <a:rPr lang="en-US" sz="1600" dirty="0"/>
            </a:br>
            <a:r>
              <a:rPr lang="en-US" sz="1600" dirty="0"/>
              <a:t>4. Fish processing (fish meal, fish oil)</a:t>
            </a:r>
            <a:br>
              <a:rPr lang="en-US" sz="1600" dirty="0"/>
            </a:br>
            <a:r>
              <a:rPr lang="en-US" sz="1600" dirty="0"/>
              <a:t>5. Chemical slurry</a:t>
            </a:r>
            <a:br>
              <a:rPr lang="en-US" sz="1600" dirty="0"/>
            </a:br>
            <a:endParaRPr lang="en-US" sz="1600" dirty="0" smtClean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A </a:t>
            </a:r>
            <a:r>
              <a:rPr lang="en-US" sz="1600" dirty="0"/>
              <a:t>main drive motor supplies power to turn the centrifuge. AC drives are commonly used to power the main drive motor. There are several different types of decanter centrifuges, such as: Vertical, horizontal, or scroll (conveyor)</a:t>
            </a:r>
          </a:p>
        </p:txBody>
      </p:sp>
      <p:pic>
        <p:nvPicPr>
          <p:cNvPr id="1026" name="Picture 2" descr="http://cms.esi.info/Media/productImages/70219_1330950531718_P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81150"/>
            <a:ext cx="3479800" cy="2226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6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9050"/>
            <a:ext cx="6705600" cy="742950"/>
          </a:xfrm>
        </p:spPr>
        <p:txBody>
          <a:bodyPr/>
          <a:lstStyle/>
          <a:p>
            <a:r>
              <a:rPr lang="en-US" dirty="0" smtClean="0"/>
              <a:t>Continuous Process Centrifuge</a:t>
            </a:r>
            <a:endParaRPr lang="en-US" dirty="0"/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7707804"/>
              </p:ext>
            </p:extLst>
          </p:nvPr>
        </p:nvGraphicFramePr>
        <p:xfrm>
          <a:off x="5257800" y="1009650"/>
          <a:ext cx="3733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images1.hellotrade.com/data2/TA/IG/HTVENDOR-3075812/lavatec-cbwpress-250x2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047750"/>
            <a:ext cx="2380341" cy="166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cessengineering.com.au/images/KMPT_Pusher_Bac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1565"/>
            <a:ext cx="1676400" cy="16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esternstates.com/%7Ewester72/sites/default/files/Western-Continuous-Centrifuges-Diagram-400w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47950"/>
            <a:ext cx="273268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6" b="21714"/>
          <a:stretch/>
        </p:blipFill>
        <p:spPr>
          <a:xfrm>
            <a:off x="1609104" y="832140"/>
            <a:ext cx="6078191" cy="2000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7240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Continuous Process “Pusher” Centrifuge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82018"/>
            <a:ext cx="8686800" cy="1842407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10800000">
            <a:off x="5731650" y="1962923"/>
            <a:ext cx="135749" cy="703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30076" y="2580223"/>
            <a:ext cx="679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Auger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2666519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Drum</a:t>
            </a:r>
            <a:endParaRPr lang="en-US" sz="1400" dirty="0"/>
          </a:p>
        </p:txBody>
      </p:sp>
      <p:sp>
        <p:nvSpPr>
          <p:cNvPr id="19" name="Down Arrow 18"/>
          <p:cNvSpPr/>
          <p:nvPr/>
        </p:nvSpPr>
        <p:spPr>
          <a:xfrm rot="10800000">
            <a:off x="4656537" y="2407142"/>
            <a:ext cx="60579" cy="346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Centrifuge</a:t>
            </a:r>
            <a:endParaRPr lang="en-US" dirty="0"/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0003133"/>
              </p:ext>
            </p:extLst>
          </p:nvPr>
        </p:nvGraphicFramePr>
        <p:xfrm>
          <a:off x="5029200" y="590550"/>
          <a:ext cx="3733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4953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6667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Continuous Process Centrifuge Applications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800205"/>
              </p:ext>
            </p:extLst>
          </p:nvPr>
        </p:nvGraphicFramePr>
        <p:xfrm>
          <a:off x="381000" y="961006"/>
          <a:ext cx="3733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86150"/>
            <a:ext cx="240147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40498"/>
            <a:ext cx="3390900" cy="22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Centrifuges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1124528"/>
              </p:ext>
            </p:extLst>
          </p:nvPr>
        </p:nvGraphicFramePr>
        <p:xfrm>
          <a:off x="4267200" y="971550"/>
          <a:ext cx="4362756" cy="407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4812506"/>
            <a:ext cx="457200" cy="273844"/>
          </a:xfrm>
        </p:spPr>
        <p:txBody>
          <a:bodyPr/>
          <a:lstStyle/>
          <a:p>
            <a:fld id="{2DCF9265-753A-4102-AD2A-ECBD63CB3D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059418"/>
            <a:ext cx="35814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Particle Separation Accomplished by High Velocity Spin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91144"/>
            <a:ext cx="35814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Regenerative Energy Created by Rapid Decelerations and multiple VFDs overhauling within the process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4" descr="http://i00.i.aliimg.com/photo/v0/477792098/industrial_centrifugal_hydro_extrac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" y="1722141"/>
            <a:ext cx="3124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p3.yimg.com/ib/th?id=HN.608047389261825159&amp;pid=15.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00" y="3017539"/>
            <a:ext cx="2393253" cy="170774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Centrifuge Types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4645365"/>
              </p:ext>
            </p:extLst>
          </p:nvPr>
        </p:nvGraphicFramePr>
        <p:xfrm>
          <a:off x="4648200" y="891143"/>
          <a:ext cx="4286556" cy="365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4812506"/>
            <a:ext cx="457200" cy="273844"/>
          </a:xfrm>
        </p:spPr>
        <p:txBody>
          <a:bodyPr/>
          <a:lstStyle/>
          <a:p>
            <a:fld id="{2DCF9265-753A-4102-AD2A-ECBD63CB3D4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971550"/>
            <a:ext cx="411480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Two Main Types of Processing That Use Centrifuges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centrifugeeng.com/wp-content/uploads/2011/12/Disc-Stack-Centrifu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6198" y="1428750"/>
            <a:ext cx="1371602" cy="1251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p3.yimg.com/ib/th?id=HN.608047389261825159&amp;pid=15.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62" y="3094957"/>
            <a:ext cx="1380506" cy="1165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14677" y="4270517"/>
            <a:ext cx="410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8637" y="4256554"/>
            <a:ext cx="1499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Heinkle Waste Water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46" y="3105151"/>
            <a:ext cx="1424483" cy="1192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608205" y="2708565"/>
            <a:ext cx="13805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Alpha Laval Olive Oil </a:t>
            </a:r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62" y="1392792"/>
            <a:ext cx="1356363" cy="1287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4" descr="http://i00.i.aliimg.com/photo/v0/477792098/industrial_centrifugal_hydro_extracto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60" y="1392792"/>
            <a:ext cx="1387269" cy="1278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49358" y="2708566"/>
            <a:ext cx="1341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Flottweg Beverage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094957"/>
            <a:ext cx="1371602" cy="11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036" y="4256553"/>
            <a:ext cx="1355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Ferrum Shipment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29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Process Centrifuge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3318779"/>
              </p:ext>
            </p:extLst>
          </p:nvPr>
        </p:nvGraphicFramePr>
        <p:xfrm>
          <a:off x="4267200" y="1733550"/>
          <a:ext cx="4362756" cy="3218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4" descr="http://i00.i.aliimg.com/photo/v0/477792098/industrial_centrifugal_hydro_extract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6" y="1860881"/>
            <a:ext cx="3499884" cy="30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ntrifuge System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49"/>
            <a:ext cx="9067800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8534" y="895350"/>
            <a:ext cx="674793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Centrifuges have been used in the beverage industry for almost a century. They perform a wide variety of functions, including: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Clarification of raw and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depectinized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fruit juices; cloudy juices and other beverages.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Clarification of high-solids juice and other beverages.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Citrus juice clarification and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depulping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Essential oil recovery from citrus fruits such as oranges, lemons, tangerines and limes.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First stage peel oil concentration.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Second stage peel oil polishing.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Dairy Centrifuges are used in milk clarification, hot milk separation, whey clarification, cold milk separation, whey separation, and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bactofugation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8" name="Picture 4" descr="Plate Heat Excha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7" y="1428750"/>
            <a:ext cx="190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8576" y="-805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&amp; Beverage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2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Centrifuge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Bottom-Discharge-Centrifuge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04775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3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6481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Common Bus Batch Process Centrifuges</a:t>
            </a:r>
            <a:endParaRPr lang="en-US" sz="2800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6151184"/>
              </p:ext>
            </p:extLst>
          </p:nvPr>
        </p:nvGraphicFramePr>
        <p:xfrm>
          <a:off x="4593265" y="934819"/>
          <a:ext cx="4343400" cy="3770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12506"/>
            <a:ext cx="2133600" cy="273844"/>
          </a:xfrm>
        </p:spPr>
        <p:txBody>
          <a:bodyPr/>
          <a:lstStyle/>
          <a:p>
            <a:fld id="{2DCF9265-753A-4102-AD2A-ECBD63CB3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34819"/>
            <a:ext cx="4572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/>
                </a:solidFill>
              </a:rPr>
              <a:t>Multiple VFDs Can Be Common Bused for Cost Effectiveness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www.robatel.com/images/products/Monostage-Pic-1l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2" y="1885950"/>
            <a:ext cx="47672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-47482"/>
            <a:ext cx="6477000" cy="714232"/>
          </a:xfrm>
        </p:spPr>
        <p:txBody>
          <a:bodyPr/>
          <a:lstStyle/>
          <a:p>
            <a:r>
              <a:rPr lang="en-US" dirty="0" smtClean="0"/>
              <a:t>Gold Processing / Separating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http://whirlybyrds.com/images/5de9f7bafe5dde44ee2a5fdc0243c1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1725"/>
            <a:ext cx="365413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0533" y="2952750"/>
            <a:ext cx="7467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Unique drive system: The </a:t>
            </a:r>
            <a:r>
              <a:rPr lang="en-US" sz="1400" dirty="0" err="1"/>
              <a:t>backdrive</a:t>
            </a:r>
            <a:r>
              <a:rPr lang="en-US" sz="1400" dirty="0"/>
              <a:t> motor acts as a generator and generates power back to the DC bus, a result of resistance to flow from the fluid being moved through the centrifuge and the common solids being </a:t>
            </a:r>
            <a:r>
              <a:rPr lang="en-US" sz="1400" dirty="0" err="1"/>
              <a:t>augered</a:t>
            </a:r>
            <a:r>
              <a:rPr lang="en-US" sz="1400" dirty="0"/>
              <a:t> out. The power is then being used by the entire system. </a:t>
            </a:r>
            <a:br>
              <a:rPr lang="en-US" sz="1400" dirty="0"/>
            </a:b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The combination of our high efficiency motors, </a:t>
            </a:r>
            <a:r>
              <a:rPr lang="en-US" sz="1400" dirty="0" err="1"/>
              <a:t>exhane</a:t>
            </a:r>
            <a:r>
              <a:rPr lang="en-US" sz="1400" dirty="0"/>
              <a:t> </a:t>
            </a:r>
            <a:r>
              <a:rPr lang="en-US" sz="1400" dirty="0" err="1"/>
              <a:t>Polyrad</a:t>
            </a:r>
            <a:r>
              <a:rPr lang="en-US" sz="1400" dirty="0"/>
              <a:t> power cords and </a:t>
            </a:r>
            <a:r>
              <a:rPr lang="en-US" sz="1400" dirty="0" err="1"/>
              <a:t>backdrive</a:t>
            </a:r>
            <a:r>
              <a:rPr lang="en-US" sz="1400" dirty="0"/>
              <a:t> regeneration system reduce (total) amperage draw from the electrical source. This gives our system added economic and mechanical efficiency.</a:t>
            </a:r>
          </a:p>
        </p:txBody>
      </p:sp>
      <p:pic>
        <p:nvPicPr>
          <p:cNvPr id="3076" name="Picture 4" descr="http://whirlybyrds.com/images/c73a26bd84deadb2bd504c8b5d042f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73" y="1011767"/>
            <a:ext cx="3214960" cy="18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00.i.aliimg.com/photo/v0/477792098/industrial_centrifugal_hydro_extra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276350"/>
            <a:ext cx="3962401" cy="30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671816"/>
          </a:xfrm>
        </p:spPr>
        <p:txBody>
          <a:bodyPr/>
          <a:lstStyle/>
          <a:p>
            <a:r>
              <a:rPr lang="en-US" dirty="0" smtClean="0"/>
              <a:t>Batch Centrifuge Applications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519062"/>
              </p:ext>
            </p:extLst>
          </p:nvPr>
        </p:nvGraphicFramePr>
        <p:xfrm>
          <a:off x="381000" y="961006"/>
          <a:ext cx="4038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18647</TotalTime>
  <Words>1015</Words>
  <Application>Microsoft Office PowerPoint</Application>
  <PresentationFormat>On-screen Show (16:9)</PresentationFormat>
  <Paragraphs>129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Centrifuges</vt:lpstr>
      <vt:lpstr>Centrifuge Types</vt:lpstr>
      <vt:lpstr>Batch Process Centrifuge</vt:lpstr>
      <vt:lpstr>PowerPoint Presentation</vt:lpstr>
      <vt:lpstr>Batch Centrifuge</vt:lpstr>
      <vt:lpstr>Common Bus Batch Process Centrifuges</vt:lpstr>
      <vt:lpstr>Gold Processing / Separating </vt:lpstr>
      <vt:lpstr>Batch Centrifuge Applications</vt:lpstr>
      <vt:lpstr>Batch Centrifuge Applications</vt:lpstr>
      <vt:lpstr>Decanter Centrifuge</vt:lpstr>
      <vt:lpstr>Continuous Process Centrifuge</vt:lpstr>
      <vt:lpstr>Continuous Process “Pusher” Centrifuge</vt:lpstr>
      <vt:lpstr>Continuous Centrifuge</vt:lpstr>
      <vt:lpstr>Continuous Process Centrifuge Applications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Bonitron, Inc</dc:title>
  <dc:creator>Todd Edwards</dc:creator>
  <cp:lastModifiedBy>Marketing Department</cp:lastModifiedBy>
  <cp:revision>781</cp:revision>
  <cp:lastPrinted>2014-01-20T14:15:28Z</cp:lastPrinted>
  <dcterms:created xsi:type="dcterms:W3CDTF">2011-03-25T15:45:01Z</dcterms:created>
  <dcterms:modified xsi:type="dcterms:W3CDTF">2014-07-11T20:23:04Z</dcterms:modified>
</cp:coreProperties>
</file>