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3" r:id="rId2"/>
    <p:sldId id="332" r:id="rId3"/>
    <p:sldId id="308" r:id="rId4"/>
    <p:sldId id="357" r:id="rId5"/>
    <p:sldId id="356" r:id="rId6"/>
    <p:sldId id="338" r:id="rId7"/>
    <p:sldId id="341" r:id="rId8"/>
    <p:sldId id="279" r:id="rId9"/>
    <p:sldId id="340" r:id="rId10"/>
    <p:sldId id="334" r:id="rId11"/>
    <p:sldId id="349" r:id="rId12"/>
    <p:sldId id="348" r:id="rId13"/>
    <p:sldId id="299" r:id="rId14"/>
    <p:sldId id="329" r:id="rId15"/>
    <p:sldId id="302" r:id="rId16"/>
    <p:sldId id="305" r:id="rId17"/>
    <p:sldId id="345" r:id="rId18"/>
    <p:sldId id="351" r:id="rId19"/>
    <p:sldId id="346" r:id="rId20"/>
    <p:sldId id="312" r:id="rId21"/>
    <p:sldId id="313" r:id="rId22"/>
    <p:sldId id="317" r:id="rId23"/>
    <p:sldId id="318" r:id="rId24"/>
    <p:sldId id="319" r:id="rId25"/>
    <p:sldId id="320" r:id="rId26"/>
    <p:sldId id="322" r:id="rId27"/>
    <p:sldId id="350" r:id="rId28"/>
    <p:sldId id="353" r:id="rId29"/>
    <p:sldId id="352" r:id="rId30"/>
    <p:sldId id="323" r:id="rId31"/>
    <p:sldId id="358" r:id="rId32"/>
    <p:sldId id="347" r:id="rId33"/>
    <p:sldId id="354" r:id="rId34"/>
    <p:sldId id="355" r:id="rId35"/>
    <p:sldId id="307" r:id="rId36"/>
    <p:sldId id="359" r:id="rId37"/>
    <p:sldId id="360" r:id="rId38"/>
    <p:sldId id="296" r:id="rId39"/>
    <p:sldId id="271" r:id="rId4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1" autoAdjust="0"/>
    <p:restoredTop sz="92060" autoAdjust="0"/>
  </p:normalViewPr>
  <p:slideViewPr>
    <p:cSldViewPr>
      <p:cViewPr>
        <p:scale>
          <a:sx n="100" d="100"/>
          <a:sy n="100" d="100"/>
        </p:scale>
        <p:origin x="-2238" y="-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92" d="100"/>
          <a:sy n="92" d="100"/>
        </p:scale>
        <p:origin x="-37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C946B-F648-45BD-A7AF-7D397ACF09D9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C9F7BA54-6DF2-4871-B869-3F4B90DB924E}">
      <dgm:prSet phldrT="[Text]"/>
      <dgm:spPr>
        <a:solidFill>
          <a:srgbClr val="FFEBEB">
            <a:alpha val="90000"/>
          </a:srgb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smtClean="0"/>
            <a:t>Introduction</a:t>
          </a:r>
          <a:endParaRPr lang="en-US" b="1" dirty="0"/>
        </a:p>
      </dgm:t>
    </dgm:pt>
    <dgm:pt modelId="{89EDAA1C-A30C-487D-8EF2-56CFC683F9E5}" type="parTrans" cxnId="{9C7DB72D-6BEF-4F3F-AC1B-55E34F8F0812}">
      <dgm:prSet/>
      <dgm:spPr/>
      <dgm:t>
        <a:bodyPr/>
        <a:lstStyle/>
        <a:p>
          <a:endParaRPr lang="en-US"/>
        </a:p>
      </dgm:t>
    </dgm:pt>
    <dgm:pt modelId="{963C2B79-CFF6-42E4-8F39-6B42A21F9285}" type="sibTrans" cxnId="{9C7DB72D-6BEF-4F3F-AC1B-55E34F8F0812}">
      <dgm:prSet/>
      <dgm:spPr/>
      <dgm:t>
        <a:bodyPr/>
        <a:lstStyle/>
        <a:p>
          <a:endParaRPr lang="en-US"/>
        </a:p>
      </dgm:t>
    </dgm:pt>
    <dgm:pt modelId="{55736A80-6ACD-438E-8F0C-98EAB91044B9}">
      <dgm:prSet phldrT="[Text]"/>
      <dgm:spPr/>
      <dgm:t>
        <a:bodyPr/>
        <a:lstStyle/>
        <a:p>
          <a:r>
            <a:rPr lang="en-US" dirty="0" smtClean="0"/>
            <a:t>Question and Answer</a:t>
          </a:r>
          <a:endParaRPr lang="en-US" dirty="0"/>
        </a:p>
      </dgm:t>
    </dgm:pt>
    <dgm:pt modelId="{DB40CD9B-0442-41E3-978B-5C230A1759A5}" type="parTrans" cxnId="{EE734D33-690B-4C8E-ACDF-CBAECAF80F5D}">
      <dgm:prSet/>
      <dgm:spPr/>
      <dgm:t>
        <a:bodyPr/>
        <a:lstStyle/>
        <a:p>
          <a:endParaRPr lang="en-US"/>
        </a:p>
      </dgm:t>
    </dgm:pt>
    <dgm:pt modelId="{5454369A-1A19-4190-BB21-F4309E6098A9}" type="sibTrans" cxnId="{EE734D33-690B-4C8E-ACDF-CBAECAF80F5D}">
      <dgm:prSet/>
      <dgm:spPr/>
      <dgm:t>
        <a:bodyPr/>
        <a:lstStyle/>
        <a:p>
          <a:endParaRPr lang="en-US"/>
        </a:p>
      </dgm:t>
    </dgm:pt>
    <dgm:pt modelId="{F05F109C-A515-4D0A-9B45-4F14C7AA7CEF}">
      <dgm:prSet phldrT="[Text]"/>
      <dgm:spPr/>
      <dgm:t>
        <a:bodyPr/>
        <a:lstStyle/>
        <a:p>
          <a:r>
            <a:rPr lang="en-US" b="1" dirty="0" smtClean="0"/>
            <a:t>What</a:t>
          </a:r>
          <a:r>
            <a:rPr lang="en-US" dirty="0" smtClean="0"/>
            <a:t> are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DBBBBDA9-77FF-49C0-829D-30CDCD8AB047}" type="parTrans" cxnId="{94E1663E-0BCB-4591-AE9D-919D3F55BB31}">
      <dgm:prSet/>
      <dgm:spPr/>
      <dgm:t>
        <a:bodyPr/>
        <a:lstStyle/>
        <a:p>
          <a:endParaRPr lang="en-US"/>
        </a:p>
      </dgm:t>
    </dgm:pt>
    <dgm:pt modelId="{E818A120-6013-4E14-96E6-8B1EB2979E14}" type="sibTrans" cxnId="{94E1663E-0BCB-4591-AE9D-919D3F55BB31}">
      <dgm:prSet/>
      <dgm:spPr/>
      <dgm:t>
        <a:bodyPr/>
        <a:lstStyle/>
        <a:p>
          <a:endParaRPr lang="en-US"/>
        </a:p>
      </dgm:t>
    </dgm:pt>
    <dgm:pt modelId="{D3233C31-E5E9-44DD-BABB-3E35FA8C87E4}">
      <dgm:prSet phldrT="[Text]"/>
      <dgm:spPr/>
      <dgm:t>
        <a:bodyPr/>
        <a:lstStyle/>
        <a:p>
          <a:r>
            <a:rPr lang="en-US" b="1" dirty="0" smtClean="0"/>
            <a:t>Why</a:t>
          </a:r>
          <a:r>
            <a:rPr lang="en-US" dirty="0" smtClean="0"/>
            <a:t> sell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8ACCB902-0978-487B-9C2B-49293F3A4B16}" type="parTrans" cxnId="{B8DE137E-1CCD-4BBC-AD49-8F2F1F697678}">
      <dgm:prSet/>
      <dgm:spPr/>
      <dgm:t>
        <a:bodyPr/>
        <a:lstStyle/>
        <a:p>
          <a:endParaRPr lang="en-US"/>
        </a:p>
      </dgm:t>
    </dgm:pt>
    <dgm:pt modelId="{5F22320C-BD6A-442E-B876-9EB9B0236A59}" type="sibTrans" cxnId="{B8DE137E-1CCD-4BBC-AD49-8F2F1F697678}">
      <dgm:prSet/>
      <dgm:spPr/>
      <dgm:t>
        <a:bodyPr/>
        <a:lstStyle/>
        <a:p>
          <a:endParaRPr lang="en-US"/>
        </a:p>
      </dgm:t>
    </dgm:pt>
    <dgm:pt modelId="{8DEF37B0-F72F-48DF-9A08-AE5A9B1BA41E}" type="pres">
      <dgm:prSet presAssocID="{983C946B-F648-45BD-A7AF-7D397ACF09D9}" presName="compositeShape" presStyleCnt="0">
        <dgm:presLayoutVars>
          <dgm:dir/>
          <dgm:resizeHandles/>
        </dgm:presLayoutVars>
      </dgm:prSet>
      <dgm:spPr/>
    </dgm:pt>
    <dgm:pt modelId="{A5FFE335-949B-45AF-8252-620089DEEBEE}" type="pres">
      <dgm:prSet presAssocID="{983C946B-F648-45BD-A7AF-7D397ACF09D9}" presName="pyramid" presStyleLbl="node1" presStyleIdx="0" presStyleCnt="1"/>
      <dgm:spPr/>
    </dgm:pt>
    <dgm:pt modelId="{EC56349E-B961-40F7-827E-423C4314F05D}" type="pres">
      <dgm:prSet presAssocID="{983C946B-F648-45BD-A7AF-7D397ACF09D9}" presName="theList" presStyleCnt="0"/>
      <dgm:spPr/>
    </dgm:pt>
    <dgm:pt modelId="{9BB79A86-3CCD-45D8-8475-704F67324775}" type="pres">
      <dgm:prSet presAssocID="{C9F7BA54-6DF2-4871-B869-3F4B90DB924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05583-8236-47E3-A523-BE6120366926}" type="pres">
      <dgm:prSet presAssocID="{C9F7BA54-6DF2-4871-B869-3F4B90DB924E}" presName="aSpace" presStyleCnt="0"/>
      <dgm:spPr/>
    </dgm:pt>
    <dgm:pt modelId="{E83AE90F-6BFD-4E87-A5B1-4209147CB41A}" type="pres">
      <dgm:prSet presAssocID="{D3233C31-E5E9-44DD-BABB-3E35FA8C87E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4D7A-A2F1-4038-AB37-0EE087943692}" type="pres">
      <dgm:prSet presAssocID="{D3233C31-E5E9-44DD-BABB-3E35FA8C87E4}" presName="aSpace" presStyleCnt="0"/>
      <dgm:spPr/>
    </dgm:pt>
    <dgm:pt modelId="{664558DD-B95A-47A4-911B-97DA8ACF5E9E}" type="pres">
      <dgm:prSet presAssocID="{F05F109C-A515-4D0A-9B45-4F14C7AA7C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49F17-658D-4DFE-BD13-1FED33405D71}" type="pres">
      <dgm:prSet presAssocID="{F05F109C-A515-4D0A-9B45-4F14C7AA7CEF}" presName="aSpace" presStyleCnt="0"/>
      <dgm:spPr/>
    </dgm:pt>
    <dgm:pt modelId="{78AFAAAA-8D0E-43B3-8982-4E1A12683196}" type="pres">
      <dgm:prSet presAssocID="{55736A80-6ACD-438E-8F0C-98EAB91044B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8A3A6-2279-4D3D-A310-78B0700A9E36}" type="pres">
      <dgm:prSet presAssocID="{55736A80-6ACD-438E-8F0C-98EAB91044B9}" presName="aSpace" presStyleCnt="0"/>
      <dgm:spPr/>
    </dgm:pt>
  </dgm:ptLst>
  <dgm:cxnLst>
    <dgm:cxn modelId="{EE734D33-690B-4C8E-ACDF-CBAECAF80F5D}" srcId="{983C946B-F648-45BD-A7AF-7D397ACF09D9}" destId="{55736A80-6ACD-438E-8F0C-98EAB91044B9}" srcOrd="3" destOrd="0" parTransId="{DB40CD9B-0442-41E3-978B-5C230A1759A5}" sibTransId="{5454369A-1A19-4190-BB21-F4309E6098A9}"/>
    <dgm:cxn modelId="{94E1663E-0BCB-4591-AE9D-919D3F55BB31}" srcId="{983C946B-F648-45BD-A7AF-7D397ACF09D9}" destId="{F05F109C-A515-4D0A-9B45-4F14C7AA7CEF}" srcOrd="2" destOrd="0" parTransId="{DBBBBDA9-77FF-49C0-829D-30CDCD8AB047}" sibTransId="{E818A120-6013-4E14-96E6-8B1EB2979E14}"/>
    <dgm:cxn modelId="{9C7DB72D-6BEF-4F3F-AC1B-55E34F8F0812}" srcId="{983C946B-F648-45BD-A7AF-7D397ACF09D9}" destId="{C9F7BA54-6DF2-4871-B869-3F4B90DB924E}" srcOrd="0" destOrd="0" parTransId="{89EDAA1C-A30C-487D-8EF2-56CFC683F9E5}" sibTransId="{963C2B79-CFF6-42E4-8F39-6B42A21F9285}"/>
    <dgm:cxn modelId="{DADA5BF6-D087-4B62-8DF0-3B205C2D0F36}" type="presOf" srcId="{D3233C31-E5E9-44DD-BABB-3E35FA8C87E4}" destId="{E83AE90F-6BFD-4E87-A5B1-4209147CB41A}" srcOrd="0" destOrd="0" presId="urn:microsoft.com/office/officeart/2005/8/layout/pyramid2"/>
    <dgm:cxn modelId="{1CC8D827-1925-4A76-9309-5907E2EFDD3D}" type="presOf" srcId="{983C946B-F648-45BD-A7AF-7D397ACF09D9}" destId="{8DEF37B0-F72F-48DF-9A08-AE5A9B1BA41E}" srcOrd="0" destOrd="0" presId="urn:microsoft.com/office/officeart/2005/8/layout/pyramid2"/>
    <dgm:cxn modelId="{1C87A115-6190-4328-A57C-10C91E59BBF7}" type="presOf" srcId="{F05F109C-A515-4D0A-9B45-4F14C7AA7CEF}" destId="{664558DD-B95A-47A4-911B-97DA8ACF5E9E}" srcOrd="0" destOrd="0" presId="urn:microsoft.com/office/officeart/2005/8/layout/pyramid2"/>
    <dgm:cxn modelId="{E71D809B-D3A2-4BA0-B7C3-6FA5EAFBC20B}" type="presOf" srcId="{55736A80-6ACD-438E-8F0C-98EAB91044B9}" destId="{78AFAAAA-8D0E-43B3-8982-4E1A12683196}" srcOrd="0" destOrd="0" presId="urn:microsoft.com/office/officeart/2005/8/layout/pyramid2"/>
    <dgm:cxn modelId="{B8DE137E-1CCD-4BBC-AD49-8F2F1F697678}" srcId="{983C946B-F648-45BD-A7AF-7D397ACF09D9}" destId="{D3233C31-E5E9-44DD-BABB-3E35FA8C87E4}" srcOrd="1" destOrd="0" parTransId="{8ACCB902-0978-487B-9C2B-49293F3A4B16}" sibTransId="{5F22320C-BD6A-442E-B876-9EB9B0236A59}"/>
    <dgm:cxn modelId="{835B13ED-72C2-4A0F-9DF3-C5B163E2BDD8}" type="presOf" srcId="{C9F7BA54-6DF2-4871-B869-3F4B90DB924E}" destId="{9BB79A86-3CCD-45D8-8475-704F67324775}" srcOrd="0" destOrd="0" presId="urn:microsoft.com/office/officeart/2005/8/layout/pyramid2"/>
    <dgm:cxn modelId="{63C68AE3-CA1D-4B65-BAE4-8C16D8A31B9C}" type="presParOf" srcId="{8DEF37B0-F72F-48DF-9A08-AE5A9B1BA41E}" destId="{A5FFE335-949B-45AF-8252-620089DEEBEE}" srcOrd="0" destOrd="0" presId="urn:microsoft.com/office/officeart/2005/8/layout/pyramid2"/>
    <dgm:cxn modelId="{0216D525-CE33-4F2A-854A-04D773A35DD3}" type="presParOf" srcId="{8DEF37B0-F72F-48DF-9A08-AE5A9B1BA41E}" destId="{EC56349E-B961-40F7-827E-423C4314F05D}" srcOrd="1" destOrd="0" presId="urn:microsoft.com/office/officeart/2005/8/layout/pyramid2"/>
    <dgm:cxn modelId="{113F98A6-36BA-4AC7-83A2-F2DB6E0911A4}" type="presParOf" srcId="{EC56349E-B961-40F7-827E-423C4314F05D}" destId="{9BB79A86-3CCD-45D8-8475-704F67324775}" srcOrd="0" destOrd="0" presId="urn:microsoft.com/office/officeart/2005/8/layout/pyramid2"/>
    <dgm:cxn modelId="{0EA70FA0-952F-4C78-9725-4D656BC5D498}" type="presParOf" srcId="{EC56349E-B961-40F7-827E-423C4314F05D}" destId="{81E05583-8236-47E3-A523-BE6120366926}" srcOrd="1" destOrd="0" presId="urn:microsoft.com/office/officeart/2005/8/layout/pyramid2"/>
    <dgm:cxn modelId="{81727558-170A-4E51-AADD-73491FE85D65}" type="presParOf" srcId="{EC56349E-B961-40F7-827E-423C4314F05D}" destId="{E83AE90F-6BFD-4E87-A5B1-4209147CB41A}" srcOrd="2" destOrd="0" presId="urn:microsoft.com/office/officeart/2005/8/layout/pyramid2"/>
    <dgm:cxn modelId="{8D17329C-932D-47CA-A24E-4EF7F6D26876}" type="presParOf" srcId="{EC56349E-B961-40F7-827E-423C4314F05D}" destId="{61CA4D7A-A2F1-4038-AB37-0EE087943692}" srcOrd="3" destOrd="0" presId="urn:microsoft.com/office/officeart/2005/8/layout/pyramid2"/>
    <dgm:cxn modelId="{0662E748-A8D5-42D2-B0E9-A0DD5D30CEB7}" type="presParOf" srcId="{EC56349E-B961-40F7-827E-423C4314F05D}" destId="{664558DD-B95A-47A4-911B-97DA8ACF5E9E}" srcOrd="4" destOrd="0" presId="urn:microsoft.com/office/officeart/2005/8/layout/pyramid2"/>
    <dgm:cxn modelId="{EB462B6C-5343-4AED-B71E-B1A84CB2CC9E}" type="presParOf" srcId="{EC56349E-B961-40F7-827E-423C4314F05D}" destId="{19E49F17-658D-4DFE-BD13-1FED33405D71}" srcOrd="5" destOrd="0" presId="urn:microsoft.com/office/officeart/2005/8/layout/pyramid2"/>
    <dgm:cxn modelId="{681F8991-9DB7-4849-911F-9C7EE8BC627E}" type="presParOf" srcId="{EC56349E-B961-40F7-827E-423C4314F05D}" destId="{78AFAAAA-8D0E-43B3-8982-4E1A12683196}" srcOrd="6" destOrd="0" presId="urn:microsoft.com/office/officeart/2005/8/layout/pyramid2"/>
    <dgm:cxn modelId="{435C54F3-04C4-4E6C-BE49-ABACC6786268}" type="presParOf" srcId="{EC56349E-B961-40F7-827E-423C4314F05D}" destId="{AAD8A3A6-2279-4D3D-A310-78B0700A9E3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C93C10-2020-4888-B746-FCC1D5FA2EE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6C0F5-48AF-4167-9983-E9F6D5D7B396}">
      <dgm:prSet/>
      <dgm:spPr/>
      <dgm:t>
        <a:bodyPr/>
        <a:lstStyle/>
        <a:p>
          <a:r>
            <a:rPr lang="en-US" dirty="0" smtClean="0"/>
            <a:t>Noise/Transient Suppression</a:t>
          </a:r>
          <a:endParaRPr lang="en-US" dirty="0"/>
        </a:p>
      </dgm:t>
    </dgm:pt>
    <dgm:pt modelId="{EB529251-3F35-411C-8222-D2D44C97FE45}" type="parTrans" cxnId="{53AFA92A-185A-49EF-92A2-5BEA31EFEAAC}">
      <dgm:prSet/>
      <dgm:spPr/>
      <dgm:t>
        <a:bodyPr/>
        <a:lstStyle/>
        <a:p>
          <a:endParaRPr lang="en-US"/>
        </a:p>
      </dgm:t>
    </dgm:pt>
    <dgm:pt modelId="{EB9F7A41-59BA-4541-B060-C6FB0480C271}" type="sibTrans" cxnId="{53AFA92A-185A-49EF-92A2-5BEA31EFEAAC}">
      <dgm:prSet/>
      <dgm:spPr/>
      <dgm:t>
        <a:bodyPr/>
        <a:lstStyle/>
        <a:p>
          <a:endParaRPr lang="en-US"/>
        </a:p>
      </dgm:t>
    </dgm:pt>
    <dgm:pt modelId="{829776ED-BBF5-4B9F-B6D8-75DD9A7BAAAA}">
      <dgm:prSet/>
      <dgm:spPr/>
      <dgm:t>
        <a:bodyPr/>
        <a:lstStyle/>
        <a:p>
          <a:r>
            <a:rPr lang="en-US" dirty="0" smtClean="0"/>
            <a:t>Reduce electrical noise</a:t>
          </a:r>
          <a:endParaRPr lang="en-US" dirty="0"/>
        </a:p>
      </dgm:t>
    </dgm:pt>
    <dgm:pt modelId="{1F18FBAE-1FCF-4B07-853F-96594E17B84C}" type="parTrans" cxnId="{BFE7D46A-AC67-49B8-B7AB-059D7774260B}">
      <dgm:prSet/>
      <dgm:spPr/>
      <dgm:t>
        <a:bodyPr/>
        <a:lstStyle/>
        <a:p>
          <a:endParaRPr lang="en-US"/>
        </a:p>
      </dgm:t>
    </dgm:pt>
    <dgm:pt modelId="{DC2515D2-F967-4B19-A92E-1320EDA45D9C}" type="sibTrans" cxnId="{BFE7D46A-AC67-49B8-B7AB-059D7774260B}">
      <dgm:prSet/>
      <dgm:spPr/>
      <dgm:t>
        <a:bodyPr/>
        <a:lstStyle/>
        <a:p>
          <a:endParaRPr lang="en-US"/>
        </a:p>
      </dgm:t>
    </dgm:pt>
    <dgm:pt modelId="{CB86E8D5-D76B-4340-9ADA-AE7DE154C131}">
      <dgm:prSet/>
      <dgm:spPr/>
      <dgm:t>
        <a:bodyPr/>
        <a:lstStyle/>
        <a:p>
          <a:r>
            <a:rPr lang="en-US" dirty="0" smtClean="0"/>
            <a:t>Reduce risk of damage to sensitive electronics</a:t>
          </a:r>
          <a:endParaRPr lang="en-US" dirty="0"/>
        </a:p>
      </dgm:t>
    </dgm:pt>
    <dgm:pt modelId="{85708110-D980-4B17-BFDE-17616D69F11C}" type="parTrans" cxnId="{3D113513-E26E-495F-A4A4-617F69D37BB0}">
      <dgm:prSet/>
      <dgm:spPr/>
      <dgm:t>
        <a:bodyPr/>
        <a:lstStyle/>
        <a:p>
          <a:endParaRPr lang="en-US"/>
        </a:p>
      </dgm:t>
    </dgm:pt>
    <dgm:pt modelId="{BDEC7753-7E26-4FDD-92D1-3A9704EBE9DD}" type="sibTrans" cxnId="{3D113513-E26E-495F-A4A4-617F69D37BB0}">
      <dgm:prSet/>
      <dgm:spPr/>
      <dgm:t>
        <a:bodyPr/>
        <a:lstStyle/>
        <a:p>
          <a:endParaRPr lang="en-US"/>
        </a:p>
      </dgm:t>
    </dgm:pt>
    <dgm:pt modelId="{3BE64287-63ED-4651-9070-FECD4ADB30E5}">
      <dgm:prSet/>
      <dgm:spPr/>
      <dgm:t>
        <a:bodyPr/>
        <a:lstStyle/>
        <a:p>
          <a:r>
            <a:rPr lang="en-US" dirty="0" smtClean="0"/>
            <a:t>12 &amp; 18 Pulse</a:t>
          </a:r>
          <a:endParaRPr lang="en-US" dirty="0"/>
        </a:p>
      </dgm:t>
    </dgm:pt>
    <dgm:pt modelId="{BA1E77FF-7BCA-497C-B992-CF91CA298E37}" type="parTrans" cxnId="{0663345A-ACBE-4633-8CF1-ADC42FEC74C3}">
      <dgm:prSet/>
      <dgm:spPr/>
      <dgm:t>
        <a:bodyPr/>
        <a:lstStyle/>
        <a:p>
          <a:endParaRPr lang="en-US"/>
        </a:p>
      </dgm:t>
    </dgm:pt>
    <dgm:pt modelId="{F1189480-6C46-447F-97F8-4086D465FFFE}" type="sibTrans" cxnId="{0663345A-ACBE-4633-8CF1-ADC42FEC74C3}">
      <dgm:prSet/>
      <dgm:spPr/>
      <dgm:t>
        <a:bodyPr/>
        <a:lstStyle/>
        <a:p>
          <a:endParaRPr lang="en-US"/>
        </a:p>
      </dgm:t>
    </dgm:pt>
    <dgm:pt modelId="{A43930AB-2CD0-4ECB-848B-FA14A4F7AD28}">
      <dgm:prSet/>
      <dgm:spPr/>
      <dgm:t>
        <a:bodyPr/>
        <a:lstStyle/>
        <a:p>
          <a:r>
            <a:rPr lang="en-US" dirty="0" smtClean="0"/>
            <a:t>6-Pulse blocks</a:t>
          </a:r>
          <a:endParaRPr lang="en-US" dirty="0"/>
        </a:p>
      </dgm:t>
    </dgm:pt>
    <dgm:pt modelId="{1E646BC3-95D3-4474-818F-602270FC1386}" type="parTrans" cxnId="{1438ACA9-5634-4798-8DE1-03C68790223B}">
      <dgm:prSet/>
      <dgm:spPr/>
      <dgm:t>
        <a:bodyPr/>
        <a:lstStyle/>
        <a:p>
          <a:endParaRPr lang="en-US"/>
        </a:p>
      </dgm:t>
    </dgm:pt>
    <dgm:pt modelId="{70E15991-E093-407B-8458-BA4BC055A4C5}" type="sibTrans" cxnId="{1438ACA9-5634-4798-8DE1-03C68790223B}">
      <dgm:prSet/>
      <dgm:spPr/>
      <dgm:t>
        <a:bodyPr/>
        <a:lstStyle/>
        <a:p>
          <a:endParaRPr lang="en-US"/>
        </a:p>
      </dgm:t>
    </dgm:pt>
    <dgm:pt modelId="{61DD7008-8E3F-4299-AB65-8471D0CDE97F}">
      <dgm:prSet/>
      <dgm:spPr/>
      <dgm:t>
        <a:bodyPr/>
        <a:lstStyle/>
        <a:p>
          <a:r>
            <a:rPr lang="en-US" dirty="0" smtClean="0"/>
            <a:t>M3713SC 3-Phase Power Supplies</a:t>
          </a:r>
          <a:endParaRPr lang="en-US" dirty="0"/>
        </a:p>
      </dgm:t>
    </dgm:pt>
    <dgm:pt modelId="{52473893-AD3F-4823-AA96-4D0BFBC074DE}" type="parTrans" cxnId="{5C547F37-A8EB-4857-971A-05BA4CD42D7E}">
      <dgm:prSet/>
      <dgm:spPr/>
      <dgm:t>
        <a:bodyPr/>
        <a:lstStyle/>
        <a:p>
          <a:endParaRPr lang="en-US"/>
        </a:p>
      </dgm:t>
    </dgm:pt>
    <dgm:pt modelId="{1197571C-9D94-458B-A861-31CD6DC11F90}" type="sibTrans" cxnId="{5C547F37-A8EB-4857-971A-05BA4CD42D7E}">
      <dgm:prSet/>
      <dgm:spPr/>
      <dgm:t>
        <a:bodyPr/>
        <a:lstStyle/>
        <a:p>
          <a:endParaRPr lang="en-US"/>
        </a:p>
      </dgm:t>
    </dgm:pt>
    <dgm:pt modelId="{3BC75337-70F7-4BDF-BB6B-30B332DDA843}">
      <dgm:prSet phldrT="[Text]"/>
      <dgm:spPr/>
      <dgm:t>
        <a:bodyPr/>
        <a:lstStyle/>
        <a:p>
          <a:r>
            <a:rPr lang="en-US" dirty="0" smtClean="0"/>
            <a:t>Filtering</a:t>
          </a:r>
          <a:endParaRPr lang="en-US" dirty="0"/>
        </a:p>
      </dgm:t>
    </dgm:pt>
    <dgm:pt modelId="{1F15B79A-9284-455A-940F-0398B412A2A2}" type="parTrans" cxnId="{DE8C73F3-1344-458E-9FC4-53629F9A7B32}">
      <dgm:prSet/>
      <dgm:spPr/>
      <dgm:t>
        <a:bodyPr/>
        <a:lstStyle/>
        <a:p>
          <a:endParaRPr lang="en-US"/>
        </a:p>
      </dgm:t>
    </dgm:pt>
    <dgm:pt modelId="{E88D1E55-C450-4FF0-824F-C4C08550A5E7}" type="sibTrans" cxnId="{DE8C73F3-1344-458E-9FC4-53629F9A7B32}">
      <dgm:prSet/>
      <dgm:spPr/>
      <dgm:t>
        <a:bodyPr/>
        <a:lstStyle/>
        <a:p>
          <a:endParaRPr lang="en-US"/>
        </a:p>
      </dgm:t>
    </dgm:pt>
    <dgm:pt modelId="{B81DAE34-F717-4D61-914B-EA0AE91A9FB2}">
      <dgm:prSet phldrT="[Text]"/>
      <dgm:spPr/>
      <dgm:t>
        <a:bodyPr/>
        <a:lstStyle/>
        <a:p>
          <a:r>
            <a:rPr lang="en-US" dirty="0" smtClean="0"/>
            <a:t>AC Line Filters</a:t>
          </a:r>
          <a:endParaRPr lang="en-US" dirty="0"/>
        </a:p>
      </dgm:t>
    </dgm:pt>
    <dgm:pt modelId="{D9ED3A0A-FB90-45D2-B64D-11448526E627}" type="parTrans" cxnId="{4EF4F9FF-4C7A-4024-BD2E-B4D6D70AE18F}">
      <dgm:prSet/>
      <dgm:spPr/>
      <dgm:t>
        <a:bodyPr/>
        <a:lstStyle/>
        <a:p>
          <a:endParaRPr lang="en-US"/>
        </a:p>
      </dgm:t>
    </dgm:pt>
    <dgm:pt modelId="{FD7FA63E-0129-479F-AE0D-971CB9867D67}" type="sibTrans" cxnId="{4EF4F9FF-4C7A-4024-BD2E-B4D6D70AE18F}">
      <dgm:prSet/>
      <dgm:spPr/>
      <dgm:t>
        <a:bodyPr/>
        <a:lstStyle/>
        <a:p>
          <a:endParaRPr lang="en-US"/>
        </a:p>
      </dgm:t>
    </dgm:pt>
    <dgm:pt modelId="{F40B4277-BA5A-4D30-BED5-6685A8984A9C}">
      <dgm:prSet phldrT="[Text]"/>
      <dgm:spPr/>
      <dgm:t>
        <a:bodyPr/>
        <a:lstStyle/>
        <a:p>
          <a:r>
            <a:rPr lang="en-US" dirty="0" smtClean="0"/>
            <a:t>PWM to Sine Wave Filters</a:t>
          </a:r>
          <a:endParaRPr lang="en-US" dirty="0"/>
        </a:p>
      </dgm:t>
    </dgm:pt>
    <dgm:pt modelId="{46C483E1-8D2B-49C6-A701-D2BE36050230}" type="parTrans" cxnId="{0EFEC3D3-9A17-4A03-AABF-A8FB099B48EC}">
      <dgm:prSet/>
      <dgm:spPr/>
      <dgm:t>
        <a:bodyPr/>
        <a:lstStyle/>
        <a:p>
          <a:endParaRPr lang="en-US"/>
        </a:p>
      </dgm:t>
    </dgm:pt>
    <dgm:pt modelId="{04B2FC49-2D42-4C04-9333-B4DE2440F06F}" type="sibTrans" cxnId="{0EFEC3D3-9A17-4A03-AABF-A8FB099B48EC}">
      <dgm:prSet/>
      <dgm:spPr/>
      <dgm:t>
        <a:bodyPr/>
        <a:lstStyle/>
        <a:p>
          <a:endParaRPr lang="en-US"/>
        </a:p>
      </dgm:t>
    </dgm:pt>
    <dgm:pt modelId="{F17BB445-6E51-4585-88EC-A5F3B185ACD8}">
      <dgm:prSet phldrT="[Text]"/>
      <dgm:spPr/>
      <dgm:t>
        <a:bodyPr/>
        <a:lstStyle/>
        <a:p>
          <a:r>
            <a:rPr lang="en-US" dirty="0" smtClean="0"/>
            <a:t>Power Factor Correction</a:t>
          </a:r>
          <a:endParaRPr lang="en-US" dirty="0"/>
        </a:p>
      </dgm:t>
    </dgm:pt>
    <dgm:pt modelId="{D50F468E-4BAC-4D3B-9AFE-0ADAD2766B3C}" type="parTrans" cxnId="{5C3D435F-6823-40C0-A228-7AD21B7A2466}">
      <dgm:prSet/>
      <dgm:spPr/>
      <dgm:t>
        <a:bodyPr/>
        <a:lstStyle/>
        <a:p>
          <a:endParaRPr lang="en-US"/>
        </a:p>
      </dgm:t>
    </dgm:pt>
    <dgm:pt modelId="{0553B87A-5FD0-4EEF-8357-A262E5B6EC3A}" type="sibTrans" cxnId="{5C3D435F-6823-40C0-A228-7AD21B7A2466}">
      <dgm:prSet/>
      <dgm:spPr/>
      <dgm:t>
        <a:bodyPr/>
        <a:lstStyle/>
        <a:p>
          <a:endParaRPr lang="en-US"/>
        </a:p>
      </dgm:t>
    </dgm:pt>
    <dgm:pt modelId="{6D35D633-84A0-4E95-8FE0-6E401B33A6BF}">
      <dgm:prSet phldrT="[Text]"/>
      <dgm:spPr/>
      <dgm:t>
        <a:bodyPr/>
        <a:lstStyle/>
        <a:p>
          <a:r>
            <a:rPr lang="en-US" dirty="0" smtClean="0"/>
            <a:t>Avoid costly power factor penalties</a:t>
          </a:r>
          <a:endParaRPr lang="en-US" dirty="0"/>
        </a:p>
      </dgm:t>
    </dgm:pt>
    <dgm:pt modelId="{2DEE7C6A-2F61-409F-85F1-B0F8F3C14F53}" type="parTrans" cxnId="{6134FED2-C6F3-4191-9A00-8ECD527839DE}">
      <dgm:prSet/>
      <dgm:spPr/>
      <dgm:t>
        <a:bodyPr/>
        <a:lstStyle/>
        <a:p>
          <a:endParaRPr lang="en-US"/>
        </a:p>
      </dgm:t>
    </dgm:pt>
    <dgm:pt modelId="{D3E6DA90-1CF0-4920-BEAA-16C1F5CDFA54}" type="sibTrans" cxnId="{6134FED2-C6F3-4191-9A00-8ECD527839DE}">
      <dgm:prSet/>
      <dgm:spPr/>
      <dgm:t>
        <a:bodyPr/>
        <a:lstStyle/>
        <a:p>
          <a:endParaRPr lang="en-US"/>
        </a:p>
      </dgm:t>
    </dgm:pt>
    <dgm:pt modelId="{56F66DD8-E03E-4E17-9D45-47BD35C628E2}" type="pres">
      <dgm:prSet presAssocID="{F2C93C10-2020-4888-B746-FCC1D5FA2E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A3FCC-C422-4FE7-A6F8-BEC827269271}" type="pres">
      <dgm:prSet presAssocID="{3BE64287-63ED-4651-9070-FECD4ADB30E5}" presName="parentLin" presStyleCnt="0"/>
      <dgm:spPr/>
    </dgm:pt>
    <dgm:pt modelId="{2FF3017C-22E4-4B68-BCC4-44026EA293AC}" type="pres">
      <dgm:prSet presAssocID="{3BE64287-63ED-4651-9070-FECD4ADB30E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53FC74E-BE05-4714-8E3D-ED27183AF103}" type="pres">
      <dgm:prSet presAssocID="{3BE64287-63ED-4651-9070-FECD4ADB30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00D5B-3492-4507-8502-BD750C5E3743}" type="pres">
      <dgm:prSet presAssocID="{3BE64287-63ED-4651-9070-FECD4ADB30E5}" presName="negativeSpace" presStyleCnt="0"/>
      <dgm:spPr/>
    </dgm:pt>
    <dgm:pt modelId="{D1C66DAE-C0B2-4E38-B15F-3F07EB16B31A}" type="pres">
      <dgm:prSet presAssocID="{3BE64287-63ED-4651-9070-FECD4ADB30E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59FAA-30B5-4EA2-84BE-9DF4BC9D19BE}" type="pres">
      <dgm:prSet presAssocID="{F1189480-6C46-447F-97F8-4086D465FFFE}" presName="spaceBetweenRectangles" presStyleCnt="0"/>
      <dgm:spPr/>
    </dgm:pt>
    <dgm:pt modelId="{E0ADDED5-F9C1-48AE-ADB7-9960FCBD130D}" type="pres">
      <dgm:prSet presAssocID="{3BC75337-70F7-4BDF-BB6B-30B332DDA843}" presName="parentLin" presStyleCnt="0"/>
      <dgm:spPr/>
    </dgm:pt>
    <dgm:pt modelId="{166B0833-8AAF-41F0-920F-FEAC213FD362}" type="pres">
      <dgm:prSet presAssocID="{3BC75337-70F7-4BDF-BB6B-30B332DDA8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671538E-0B46-4FDB-8889-F79ABD660D3F}" type="pres">
      <dgm:prSet presAssocID="{3BC75337-70F7-4BDF-BB6B-30B332DDA8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25D85-8F18-4570-91F0-C59311E45A49}" type="pres">
      <dgm:prSet presAssocID="{3BC75337-70F7-4BDF-BB6B-30B332DDA843}" presName="negativeSpace" presStyleCnt="0"/>
      <dgm:spPr/>
    </dgm:pt>
    <dgm:pt modelId="{9CA442CE-ACF7-4C06-9BC2-2D2541564AE6}" type="pres">
      <dgm:prSet presAssocID="{3BC75337-70F7-4BDF-BB6B-30B332DDA84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47FC-FB95-476D-BE23-ECAE69812618}" type="pres">
      <dgm:prSet presAssocID="{E88D1E55-C450-4FF0-824F-C4C08550A5E7}" presName="spaceBetweenRectangles" presStyleCnt="0"/>
      <dgm:spPr/>
    </dgm:pt>
    <dgm:pt modelId="{1F0A714C-B2B4-454F-B9AC-04ED1894D64F}" type="pres">
      <dgm:prSet presAssocID="{04C6C0F5-48AF-4167-9983-E9F6D5D7B396}" presName="parentLin" presStyleCnt="0"/>
      <dgm:spPr/>
    </dgm:pt>
    <dgm:pt modelId="{EBEAAF00-7719-4B8A-B3EF-CA98A9BDB59D}" type="pres">
      <dgm:prSet presAssocID="{04C6C0F5-48AF-4167-9983-E9F6D5D7B39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3C18465-828E-4FD7-9338-6286083DC0D8}" type="pres">
      <dgm:prSet presAssocID="{04C6C0F5-48AF-4167-9983-E9F6D5D7B3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ACC20-F92E-467B-8FCE-404261E6BE7A}" type="pres">
      <dgm:prSet presAssocID="{04C6C0F5-48AF-4167-9983-E9F6D5D7B396}" presName="negativeSpace" presStyleCnt="0"/>
      <dgm:spPr/>
    </dgm:pt>
    <dgm:pt modelId="{C25ECDCA-17BF-45E4-9196-E5C57E0C087E}" type="pres">
      <dgm:prSet presAssocID="{04C6C0F5-48AF-4167-9983-E9F6D5D7B3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CBF5E-09EB-44F7-A9EC-BE292DD97D68}" type="pres">
      <dgm:prSet presAssocID="{EB9F7A41-59BA-4541-B060-C6FB0480C271}" presName="spaceBetweenRectangles" presStyleCnt="0"/>
      <dgm:spPr/>
    </dgm:pt>
    <dgm:pt modelId="{979713E0-CEA5-473F-9E0C-345DD26B6334}" type="pres">
      <dgm:prSet presAssocID="{F17BB445-6E51-4585-88EC-A5F3B185ACD8}" presName="parentLin" presStyleCnt="0"/>
      <dgm:spPr/>
    </dgm:pt>
    <dgm:pt modelId="{8D214B62-4767-4129-91FF-10DFCB86B74E}" type="pres">
      <dgm:prSet presAssocID="{F17BB445-6E51-4585-88EC-A5F3B185ACD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261E831-8F68-4528-AFE7-90C748FAEE6B}" type="pres">
      <dgm:prSet presAssocID="{F17BB445-6E51-4585-88EC-A5F3B185ACD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D457C-AAA6-4203-8EBA-31C159994525}" type="pres">
      <dgm:prSet presAssocID="{F17BB445-6E51-4585-88EC-A5F3B185ACD8}" presName="negativeSpace" presStyleCnt="0"/>
      <dgm:spPr/>
    </dgm:pt>
    <dgm:pt modelId="{49C85245-6998-4390-BF3E-C2979BD7114C}" type="pres">
      <dgm:prSet presAssocID="{F17BB445-6E51-4585-88EC-A5F3B185ACD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9B4811-2DBA-451D-B9F9-5A0FE620D392}" type="presOf" srcId="{F17BB445-6E51-4585-88EC-A5F3B185ACD8}" destId="{8D214B62-4767-4129-91FF-10DFCB86B74E}" srcOrd="0" destOrd="0" presId="urn:microsoft.com/office/officeart/2005/8/layout/list1"/>
    <dgm:cxn modelId="{FB2A9811-6F23-4AB4-8809-23A520F2A0F0}" type="presOf" srcId="{3BC75337-70F7-4BDF-BB6B-30B332DDA843}" destId="{166B0833-8AAF-41F0-920F-FEAC213FD362}" srcOrd="0" destOrd="0" presId="urn:microsoft.com/office/officeart/2005/8/layout/list1"/>
    <dgm:cxn modelId="{8B9F131A-1A81-4507-A33D-C30C55A3705E}" type="presOf" srcId="{F17BB445-6E51-4585-88EC-A5F3B185ACD8}" destId="{7261E831-8F68-4528-AFE7-90C748FAEE6B}" srcOrd="1" destOrd="0" presId="urn:microsoft.com/office/officeart/2005/8/layout/list1"/>
    <dgm:cxn modelId="{53AFA92A-185A-49EF-92A2-5BEA31EFEAAC}" srcId="{F2C93C10-2020-4888-B746-FCC1D5FA2EE8}" destId="{04C6C0F5-48AF-4167-9983-E9F6D5D7B396}" srcOrd="2" destOrd="0" parTransId="{EB529251-3F35-411C-8222-D2D44C97FE45}" sibTransId="{EB9F7A41-59BA-4541-B060-C6FB0480C271}"/>
    <dgm:cxn modelId="{0C0A8185-F9CC-46C5-8805-66CFC7E02FE4}" type="presOf" srcId="{04C6C0F5-48AF-4167-9983-E9F6D5D7B396}" destId="{73C18465-828E-4FD7-9338-6286083DC0D8}" srcOrd="1" destOrd="0" presId="urn:microsoft.com/office/officeart/2005/8/layout/list1"/>
    <dgm:cxn modelId="{6134FED2-C6F3-4191-9A00-8ECD527839DE}" srcId="{F17BB445-6E51-4585-88EC-A5F3B185ACD8}" destId="{6D35D633-84A0-4E95-8FE0-6E401B33A6BF}" srcOrd="0" destOrd="0" parTransId="{2DEE7C6A-2F61-409F-85F1-B0F8F3C14F53}" sibTransId="{D3E6DA90-1CF0-4920-BEAA-16C1F5CDFA54}"/>
    <dgm:cxn modelId="{0EFEC3D3-9A17-4A03-AABF-A8FB099B48EC}" srcId="{3BC75337-70F7-4BDF-BB6B-30B332DDA843}" destId="{F40B4277-BA5A-4D30-BED5-6685A8984A9C}" srcOrd="1" destOrd="0" parTransId="{46C483E1-8D2B-49C6-A701-D2BE36050230}" sibTransId="{04B2FC49-2D42-4C04-9333-B4DE2440F06F}"/>
    <dgm:cxn modelId="{1438ACA9-5634-4798-8DE1-03C68790223B}" srcId="{3BE64287-63ED-4651-9070-FECD4ADB30E5}" destId="{A43930AB-2CD0-4ECB-848B-FA14A4F7AD28}" srcOrd="0" destOrd="0" parTransId="{1E646BC3-95D3-4474-818F-602270FC1386}" sibTransId="{70E15991-E093-407B-8458-BA4BC055A4C5}"/>
    <dgm:cxn modelId="{FA93B2D8-9493-4E7D-BAE8-70BC578C54BF}" type="presOf" srcId="{CB86E8D5-D76B-4340-9ADA-AE7DE154C131}" destId="{C25ECDCA-17BF-45E4-9196-E5C57E0C087E}" srcOrd="0" destOrd="1" presId="urn:microsoft.com/office/officeart/2005/8/layout/list1"/>
    <dgm:cxn modelId="{DE8C73F3-1344-458E-9FC4-53629F9A7B32}" srcId="{F2C93C10-2020-4888-B746-FCC1D5FA2EE8}" destId="{3BC75337-70F7-4BDF-BB6B-30B332DDA843}" srcOrd="1" destOrd="0" parTransId="{1F15B79A-9284-455A-940F-0398B412A2A2}" sibTransId="{E88D1E55-C450-4FF0-824F-C4C08550A5E7}"/>
    <dgm:cxn modelId="{5C547F37-A8EB-4857-971A-05BA4CD42D7E}" srcId="{3BE64287-63ED-4651-9070-FECD4ADB30E5}" destId="{61DD7008-8E3F-4299-AB65-8471D0CDE97F}" srcOrd="1" destOrd="0" parTransId="{52473893-AD3F-4823-AA96-4D0BFBC074DE}" sibTransId="{1197571C-9D94-458B-A861-31CD6DC11F90}"/>
    <dgm:cxn modelId="{4EF4F9FF-4C7A-4024-BD2E-B4D6D70AE18F}" srcId="{3BC75337-70F7-4BDF-BB6B-30B332DDA843}" destId="{B81DAE34-F717-4D61-914B-EA0AE91A9FB2}" srcOrd="0" destOrd="0" parTransId="{D9ED3A0A-FB90-45D2-B64D-11448526E627}" sibTransId="{FD7FA63E-0129-479F-AE0D-971CB9867D67}"/>
    <dgm:cxn modelId="{0DAE4E9D-9E0B-4B7A-9481-97E968653272}" type="presOf" srcId="{829776ED-BBF5-4B9F-B6D8-75DD9A7BAAAA}" destId="{C25ECDCA-17BF-45E4-9196-E5C57E0C087E}" srcOrd="0" destOrd="0" presId="urn:microsoft.com/office/officeart/2005/8/layout/list1"/>
    <dgm:cxn modelId="{84058D8E-B6CD-42AF-BBBD-2A049EB72AAB}" type="presOf" srcId="{04C6C0F5-48AF-4167-9983-E9F6D5D7B396}" destId="{EBEAAF00-7719-4B8A-B3EF-CA98A9BDB59D}" srcOrd="0" destOrd="0" presId="urn:microsoft.com/office/officeart/2005/8/layout/list1"/>
    <dgm:cxn modelId="{FDACAEE1-6F92-48A7-A2BF-E245BEB633BF}" type="presOf" srcId="{3BE64287-63ED-4651-9070-FECD4ADB30E5}" destId="{553FC74E-BE05-4714-8E3D-ED27183AF103}" srcOrd="1" destOrd="0" presId="urn:microsoft.com/office/officeart/2005/8/layout/list1"/>
    <dgm:cxn modelId="{96C4A037-7189-4320-998C-2F92DB60DA98}" type="presOf" srcId="{F40B4277-BA5A-4D30-BED5-6685A8984A9C}" destId="{9CA442CE-ACF7-4C06-9BC2-2D2541564AE6}" srcOrd="0" destOrd="1" presId="urn:microsoft.com/office/officeart/2005/8/layout/list1"/>
    <dgm:cxn modelId="{8E6BA096-0961-4ACA-B9BB-C45455C94D96}" type="presOf" srcId="{3BC75337-70F7-4BDF-BB6B-30B332DDA843}" destId="{7671538E-0B46-4FDB-8889-F79ABD660D3F}" srcOrd="1" destOrd="0" presId="urn:microsoft.com/office/officeart/2005/8/layout/list1"/>
    <dgm:cxn modelId="{99674214-0D41-4AFF-A6A6-889BAAB31A5E}" type="presOf" srcId="{61DD7008-8E3F-4299-AB65-8471D0CDE97F}" destId="{D1C66DAE-C0B2-4E38-B15F-3F07EB16B31A}" srcOrd="0" destOrd="1" presId="urn:microsoft.com/office/officeart/2005/8/layout/list1"/>
    <dgm:cxn modelId="{5C3D435F-6823-40C0-A228-7AD21B7A2466}" srcId="{F2C93C10-2020-4888-B746-FCC1D5FA2EE8}" destId="{F17BB445-6E51-4585-88EC-A5F3B185ACD8}" srcOrd="3" destOrd="0" parTransId="{D50F468E-4BAC-4D3B-9AFE-0ADAD2766B3C}" sibTransId="{0553B87A-5FD0-4EEF-8357-A262E5B6EC3A}"/>
    <dgm:cxn modelId="{7D20FB55-6931-487A-B419-16A826A8D854}" type="presOf" srcId="{6D35D633-84A0-4E95-8FE0-6E401B33A6BF}" destId="{49C85245-6998-4390-BF3E-C2979BD7114C}" srcOrd="0" destOrd="0" presId="urn:microsoft.com/office/officeart/2005/8/layout/list1"/>
    <dgm:cxn modelId="{BFE7D46A-AC67-49B8-B7AB-059D7774260B}" srcId="{04C6C0F5-48AF-4167-9983-E9F6D5D7B396}" destId="{829776ED-BBF5-4B9F-B6D8-75DD9A7BAAAA}" srcOrd="0" destOrd="0" parTransId="{1F18FBAE-1FCF-4B07-853F-96594E17B84C}" sibTransId="{DC2515D2-F967-4B19-A92E-1320EDA45D9C}"/>
    <dgm:cxn modelId="{F3E39C11-8968-4A5C-84A7-7EE349D5ECBF}" type="presOf" srcId="{F2C93C10-2020-4888-B746-FCC1D5FA2EE8}" destId="{56F66DD8-E03E-4E17-9D45-47BD35C628E2}" srcOrd="0" destOrd="0" presId="urn:microsoft.com/office/officeart/2005/8/layout/list1"/>
    <dgm:cxn modelId="{4A283AB7-8CBB-4CCC-8E01-FA3C728A259F}" type="presOf" srcId="{A43930AB-2CD0-4ECB-848B-FA14A4F7AD28}" destId="{D1C66DAE-C0B2-4E38-B15F-3F07EB16B31A}" srcOrd="0" destOrd="0" presId="urn:microsoft.com/office/officeart/2005/8/layout/list1"/>
    <dgm:cxn modelId="{0663345A-ACBE-4633-8CF1-ADC42FEC74C3}" srcId="{F2C93C10-2020-4888-B746-FCC1D5FA2EE8}" destId="{3BE64287-63ED-4651-9070-FECD4ADB30E5}" srcOrd="0" destOrd="0" parTransId="{BA1E77FF-7BCA-497C-B992-CF91CA298E37}" sibTransId="{F1189480-6C46-447F-97F8-4086D465FFFE}"/>
    <dgm:cxn modelId="{94E74259-A68B-47E2-B684-3BF1DA9BC95C}" type="presOf" srcId="{3BE64287-63ED-4651-9070-FECD4ADB30E5}" destId="{2FF3017C-22E4-4B68-BCC4-44026EA293AC}" srcOrd="0" destOrd="0" presId="urn:microsoft.com/office/officeart/2005/8/layout/list1"/>
    <dgm:cxn modelId="{3D113513-E26E-495F-A4A4-617F69D37BB0}" srcId="{04C6C0F5-48AF-4167-9983-E9F6D5D7B396}" destId="{CB86E8D5-D76B-4340-9ADA-AE7DE154C131}" srcOrd="1" destOrd="0" parTransId="{85708110-D980-4B17-BFDE-17616D69F11C}" sibTransId="{BDEC7753-7E26-4FDD-92D1-3A9704EBE9DD}"/>
    <dgm:cxn modelId="{D174BB4B-15B9-4911-B35F-A7C860AC5BFB}" type="presOf" srcId="{B81DAE34-F717-4D61-914B-EA0AE91A9FB2}" destId="{9CA442CE-ACF7-4C06-9BC2-2D2541564AE6}" srcOrd="0" destOrd="0" presId="urn:microsoft.com/office/officeart/2005/8/layout/list1"/>
    <dgm:cxn modelId="{9165C8BA-0F42-4EF0-A182-F47F68D413B0}" type="presParOf" srcId="{56F66DD8-E03E-4E17-9D45-47BD35C628E2}" destId="{1BDA3FCC-C422-4FE7-A6F8-BEC827269271}" srcOrd="0" destOrd="0" presId="urn:microsoft.com/office/officeart/2005/8/layout/list1"/>
    <dgm:cxn modelId="{17243716-2A3E-4BD9-A430-5C61B1E84BFF}" type="presParOf" srcId="{1BDA3FCC-C422-4FE7-A6F8-BEC827269271}" destId="{2FF3017C-22E4-4B68-BCC4-44026EA293AC}" srcOrd="0" destOrd="0" presId="urn:microsoft.com/office/officeart/2005/8/layout/list1"/>
    <dgm:cxn modelId="{1825A75E-AA19-416A-B2D8-7A85AFC3A4B6}" type="presParOf" srcId="{1BDA3FCC-C422-4FE7-A6F8-BEC827269271}" destId="{553FC74E-BE05-4714-8E3D-ED27183AF103}" srcOrd="1" destOrd="0" presId="urn:microsoft.com/office/officeart/2005/8/layout/list1"/>
    <dgm:cxn modelId="{E30E3B00-9A3F-437E-BB72-13D0EDD1B73F}" type="presParOf" srcId="{56F66DD8-E03E-4E17-9D45-47BD35C628E2}" destId="{A7200D5B-3492-4507-8502-BD750C5E3743}" srcOrd="1" destOrd="0" presId="urn:microsoft.com/office/officeart/2005/8/layout/list1"/>
    <dgm:cxn modelId="{8FBE78BB-2F70-44DB-93E6-3B1EF63B9C80}" type="presParOf" srcId="{56F66DD8-E03E-4E17-9D45-47BD35C628E2}" destId="{D1C66DAE-C0B2-4E38-B15F-3F07EB16B31A}" srcOrd="2" destOrd="0" presId="urn:microsoft.com/office/officeart/2005/8/layout/list1"/>
    <dgm:cxn modelId="{47855BEE-7A18-414D-917D-8A8AAF1E6FB1}" type="presParOf" srcId="{56F66DD8-E03E-4E17-9D45-47BD35C628E2}" destId="{D4259FAA-30B5-4EA2-84BE-9DF4BC9D19BE}" srcOrd="3" destOrd="0" presId="urn:microsoft.com/office/officeart/2005/8/layout/list1"/>
    <dgm:cxn modelId="{661CABE3-15CD-436C-888A-1CE5A5ACF07D}" type="presParOf" srcId="{56F66DD8-E03E-4E17-9D45-47BD35C628E2}" destId="{E0ADDED5-F9C1-48AE-ADB7-9960FCBD130D}" srcOrd="4" destOrd="0" presId="urn:microsoft.com/office/officeart/2005/8/layout/list1"/>
    <dgm:cxn modelId="{123ABBF5-9EA2-48A4-B5E2-F3318D05DB29}" type="presParOf" srcId="{E0ADDED5-F9C1-48AE-ADB7-9960FCBD130D}" destId="{166B0833-8AAF-41F0-920F-FEAC213FD362}" srcOrd="0" destOrd="0" presId="urn:microsoft.com/office/officeart/2005/8/layout/list1"/>
    <dgm:cxn modelId="{42DE364D-E653-4841-B0D2-7C5EE93A31B4}" type="presParOf" srcId="{E0ADDED5-F9C1-48AE-ADB7-9960FCBD130D}" destId="{7671538E-0B46-4FDB-8889-F79ABD660D3F}" srcOrd="1" destOrd="0" presId="urn:microsoft.com/office/officeart/2005/8/layout/list1"/>
    <dgm:cxn modelId="{F8E722CC-C0C7-492C-A6A4-D3D5604D4223}" type="presParOf" srcId="{56F66DD8-E03E-4E17-9D45-47BD35C628E2}" destId="{41625D85-8F18-4570-91F0-C59311E45A49}" srcOrd="5" destOrd="0" presId="urn:microsoft.com/office/officeart/2005/8/layout/list1"/>
    <dgm:cxn modelId="{1ED4AD65-5064-4755-9C1A-CDFEB0839CF6}" type="presParOf" srcId="{56F66DD8-E03E-4E17-9D45-47BD35C628E2}" destId="{9CA442CE-ACF7-4C06-9BC2-2D2541564AE6}" srcOrd="6" destOrd="0" presId="urn:microsoft.com/office/officeart/2005/8/layout/list1"/>
    <dgm:cxn modelId="{FAF630CE-3D47-4B96-B486-7268B6E66CD7}" type="presParOf" srcId="{56F66DD8-E03E-4E17-9D45-47BD35C628E2}" destId="{1B5A47FC-FB95-476D-BE23-ECAE69812618}" srcOrd="7" destOrd="0" presId="urn:microsoft.com/office/officeart/2005/8/layout/list1"/>
    <dgm:cxn modelId="{E4AD6EC4-91D4-4941-BDA9-3235B91088B6}" type="presParOf" srcId="{56F66DD8-E03E-4E17-9D45-47BD35C628E2}" destId="{1F0A714C-B2B4-454F-B9AC-04ED1894D64F}" srcOrd="8" destOrd="0" presId="urn:microsoft.com/office/officeart/2005/8/layout/list1"/>
    <dgm:cxn modelId="{84EB6BD1-A86C-4DDC-AC50-83590DCC38FE}" type="presParOf" srcId="{1F0A714C-B2B4-454F-B9AC-04ED1894D64F}" destId="{EBEAAF00-7719-4B8A-B3EF-CA98A9BDB59D}" srcOrd="0" destOrd="0" presId="urn:microsoft.com/office/officeart/2005/8/layout/list1"/>
    <dgm:cxn modelId="{412223BF-90E2-44E0-8631-7D019FBDF4E7}" type="presParOf" srcId="{1F0A714C-B2B4-454F-B9AC-04ED1894D64F}" destId="{73C18465-828E-4FD7-9338-6286083DC0D8}" srcOrd="1" destOrd="0" presId="urn:microsoft.com/office/officeart/2005/8/layout/list1"/>
    <dgm:cxn modelId="{C928AEBE-EB88-4C09-BC7D-194A5BEE48FA}" type="presParOf" srcId="{56F66DD8-E03E-4E17-9D45-47BD35C628E2}" destId="{1F4ACC20-F92E-467B-8FCE-404261E6BE7A}" srcOrd="9" destOrd="0" presId="urn:microsoft.com/office/officeart/2005/8/layout/list1"/>
    <dgm:cxn modelId="{93DA2FA8-1D89-428F-B978-2FF500B9178E}" type="presParOf" srcId="{56F66DD8-E03E-4E17-9D45-47BD35C628E2}" destId="{C25ECDCA-17BF-45E4-9196-E5C57E0C087E}" srcOrd="10" destOrd="0" presId="urn:microsoft.com/office/officeart/2005/8/layout/list1"/>
    <dgm:cxn modelId="{ADB3050F-ECD7-4F1D-BCC4-F5E0662BCD90}" type="presParOf" srcId="{56F66DD8-E03E-4E17-9D45-47BD35C628E2}" destId="{DABCBF5E-09EB-44F7-A9EC-BE292DD97D68}" srcOrd="11" destOrd="0" presId="urn:microsoft.com/office/officeart/2005/8/layout/list1"/>
    <dgm:cxn modelId="{A01E2412-E553-4FB3-A9C7-F8821C60F2FF}" type="presParOf" srcId="{56F66DD8-E03E-4E17-9D45-47BD35C628E2}" destId="{979713E0-CEA5-473F-9E0C-345DD26B6334}" srcOrd="12" destOrd="0" presId="urn:microsoft.com/office/officeart/2005/8/layout/list1"/>
    <dgm:cxn modelId="{60C5997F-0844-4D4B-B8D5-774E76107F81}" type="presParOf" srcId="{979713E0-CEA5-473F-9E0C-345DD26B6334}" destId="{8D214B62-4767-4129-91FF-10DFCB86B74E}" srcOrd="0" destOrd="0" presId="urn:microsoft.com/office/officeart/2005/8/layout/list1"/>
    <dgm:cxn modelId="{F666E47C-1E99-4D2C-BD65-B2AAFA490B5D}" type="presParOf" srcId="{979713E0-CEA5-473F-9E0C-345DD26B6334}" destId="{7261E831-8F68-4528-AFE7-90C748FAEE6B}" srcOrd="1" destOrd="0" presId="urn:microsoft.com/office/officeart/2005/8/layout/list1"/>
    <dgm:cxn modelId="{CC04FD78-C3C2-4F33-BC31-14D49D6D32A8}" type="presParOf" srcId="{56F66DD8-E03E-4E17-9D45-47BD35C628E2}" destId="{2B7D457C-AAA6-4203-8EBA-31C159994525}" srcOrd="13" destOrd="0" presId="urn:microsoft.com/office/officeart/2005/8/layout/list1"/>
    <dgm:cxn modelId="{EF126855-3F39-47C2-9C3C-905D3469B77A}" type="presParOf" srcId="{56F66DD8-E03E-4E17-9D45-47BD35C628E2}" destId="{49C85245-6998-4390-BF3E-C2979BD711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65D47E-9B99-4D4D-AC6C-F2B556E8695A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9B4CA50-0EE1-411A-9027-206C4E77CEA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M3575T – Standard Duty Choppers</a:t>
          </a:r>
          <a:endParaRPr lang="en-US" dirty="0">
            <a:latin typeface="+mn-lt"/>
          </a:endParaRPr>
        </a:p>
      </dgm:t>
    </dgm:pt>
    <dgm:pt modelId="{44CA1BAA-1ABA-43DE-9E62-9355922886D2}" type="par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5198D1-9F09-411F-BCA0-1F28E71F9ED8}" type="sib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335422-39C5-41FE-8E77-D1418E1682E1}">
      <dgm:prSet/>
      <dgm:spPr/>
      <dgm:t>
        <a:bodyPr/>
        <a:lstStyle/>
        <a:p>
          <a:r>
            <a:rPr lang="en-US" dirty="0" smtClean="0">
              <a:latin typeface="+mn-lt"/>
            </a:rPr>
            <a:t>20% duty</a:t>
          </a:r>
          <a:endParaRPr lang="en-US" dirty="0">
            <a:latin typeface="+mn-lt"/>
          </a:endParaRPr>
        </a:p>
      </dgm:t>
    </dgm:pt>
    <dgm:pt modelId="{D8114516-FAE2-4814-B5B0-08A9420679EC}" type="parTrans" cxnId="{79B6972E-B882-454A-93AB-F62B6A778F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E19938-9142-4E42-9A09-35E669D4F791}" type="sibTrans" cxnId="{79B6972E-B882-454A-93AB-F62B6A778F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2ADB71-39F2-4FD8-BF00-69732CAAD563}">
      <dgm:prSet/>
      <dgm:spPr/>
      <dgm:t>
        <a:bodyPr/>
        <a:lstStyle/>
        <a:p>
          <a:r>
            <a:rPr lang="en-US" dirty="0" smtClean="0">
              <a:latin typeface="+mn-lt"/>
            </a:rPr>
            <a:t>10 – 600 A</a:t>
          </a:r>
          <a:endParaRPr lang="en-US" dirty="0">
            <a:latin typeface="+mn-lt"/>
          </a:endParaRPr>
        </a:p>
      </dgm:t>
    </dgm:pt>
    <dgm:pt modelId="{0A0B26D8-DB3E-4615-B993-EA35649B68F3}" type="parTrans" cxnId="{929CE6B4-FF85-4CC0-B6D2-F09BA7E585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35FCBE-7ED3-4192-B95E-2C43CD791AE3}" type="sibTrans" cxnId="{929CE6B4-FF85-4CC0-B6D2-F09BA7E585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60EAB0-7B9F-4EF7-930A-254688F2C3F4}">
      <dgm:prSet/>
      <dgm:spPr/>
      <dgm:t>
        <a:bodyPr/>
        <a:lstStyle/>
        <a:p>
          <a:r>
            <a:rPr lang="en-US" dirty="0" smtClean="0">
              <a:latin typeface="+mn-lt"/>
            </a:rPr>
            <a:t>230 – 460 VAC</a:t>
          </a:r>
          <a:endParaRPr lang="en-US" dirty="0">
            <a:latin typeface="+mn-lt"/>
          </a:endParaRPr>
        </a:p>
      </dgm:t>
    </dgm:pt>
    <dgm:pt modelId="{F94BC0CB-E686-4AD3-A69E-45833486EDDB}" type="parTrans" cxnId="{5D9CDAAA-C964-46E4-8808-9D74B3B69F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47E430-1C92-401F-AA90-C7CE01F8566A}" type="sibTrans" cxnId="{5D9CDAAA-C964-46E4-8808-9D74B3B69F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67F40C-6950-492B-A819-0FBF8FA80ADF}">
      <dgm:prSet/>
      <dgm:spPr/>
      <dgm:t>
        <a:bodyPr/>
        <a:lstStyle/>
        <a:p>
          <a:r>
            <a:rPr lang="en-US" dirty="0" smtClean="0">
              <a:latin typeface="+mn-lt"/>
            </a:rPr>
            <a:t>M3675T Braking Transistor</a:t>
          </a:r>
          <a:endParaRPr lang="en-US" dirty="0">
            <a:latin typeface="+mn-lt"/>
          </a:endParaRPr>
        </a:p>
      </dgm:t>
    </dgm:pt>
    <dgm:pt modelId="{06470BE4-4EA8-44D7-9A62-76BB50A0C1C6}" type="parTrans" cxnId="{C0423EF0-3CBD-4FDD-BA38-922EA55D20E1}">
      <dgm:prSet/>
      <dgm:spPr/>
    </dgm:pt>
    <dgm:pt modelId="{44044C58-3FB8-447C-8F91-621BA66511A0}" type="sibTrans" cxnId="{C0423EF0-3CBD-4FDD-BA38-922EA55D20E1}">
      <dgm:prSet/>
      <dgm:spPr/>
    </dgm:pt>
    <dgm:pt modelId="{6D5E8FA5-29A4-41B8-9574-F2926B665695}">
      <dgm:prSet/>
      <dgm:spPr/>
      <dgm:t>
        <a:bodyPr/>
        <a:lstStyle/>
        <a:p>
          <a:r>
            <a:rPr lang="en-US" dirty="0" smtClean="0">
              <a:latin typeface="+mn-lt"/>
            </a:rPr>
            <a:t>Up to 10A</a:t>
          </a:r>
          <a:endParaRPr lang="en-US" dirty="0">
            <a:latin typeface="+mn-lt"/>
          </a:endParaRPr>
        </a:p>
      </dgm:t>
    </dgm:pt>
    <dgm:pt modelId="{5C0B8D2A-120E-4EE3-8291-5A1F43887E24}" type="parTrans" cxnId="{ABE8E130-F99B-49DA-BC06-EEFED9975923}">
      <dgm:prSet/>
      <dgm:spPr/>
      <dgm:t>
        <a:bodyPr/>
        <a:lstStyle/>
        <a:p>
          <a:endParaRPr lang="en-US"/>
        </a:p>
      </dgm:t>
    </dgm:pt>
    <dgm:pt modelId="{325A815C-19D8-4EF8-BFD4-D64922F273C1}" type="sibTrans" cxnId="{ABE8E130-F99B-49DA-BC06-EEFED9975923}">
      <dgm:prSet/>
      <dgm:spPr/>
      <dgm:t>
        <a:bodyPr/>
        <a:lstStyle/>
        <a:p>
          <a:endParaRPr lang="en-US"/>
        </a:p>
      </dgm:t>
    </dgm:pt>
    <dgm:pt modelId="{25E16AB5-CEA7-4C01-9634-AA09A8E75108}">
      <dgm:prSet/>
      <dgm:spPr/>
      <dgm:t>
        <a:bodyPr/>
        <a:lstStyle/>
        <a:p>
          <a:r>
            <a:rPr lang="en-US" dirty="0" smtClean="0">
              <a:latin typeface="+mn-lt"/>
            </a:rPr>
            <a:t>115 – 480VAC</a:t>
          </a:r>
          <a:endParaRPr lang="en-US" dirty="0">
            <a:latin typeface="+mn-lt"/>
          </a:endParaRPr>
        </a:p>
      </dgm:t>
    </dgm:pt>
    <dgm:pt modelId="{0CFBDF2F-BCDA-48A3-93FC-156CD3718060}" type="parTrans" cxnId="{0701D821-A5F7-4E69-A18E-F9F1B31F0639}">
      <dgm:prSet/>
      <dgm:spPr/>
      <dgm:t>
        <a:bodyPr/>
        <a:lstStyle/>
        <a:p>
          <a:endParaRPr lang="en-US"/>
        </a:p>
      </dgm:t>
    </dgm:pt>
    <dgm:pt modelId="{04D4A460-DE9D-4B11-A909-C08256B742BC}" type="sibTrans" cxnId="{0701D821-A5F7-4E69-A18E-F9F1B31F0639}">
      <dgm:prSet/>
      <dgm:spPr/>
      <dgm:t>
        <a:bodyPr/>
        <a:lstStyle/>
        <a:p>
          <a:endParaRPr lang="en-US"/>
        </a:p>
      </dgm:t>
    </dgm:pt>
    <dgm:pt modelId="{496E745A-4E59-49BE-9E14-A0F8AF8467D3}">
      <dgm:prSet/>
      <dgm:spPr/>
      <dgm:t>
        <a:bodyPr/>
        <a:lstStyle/>
        <a:p>
          <a:r>
            <a:rPr lang="en-US" dirty="0" smtClean="0">
              <a:latin typeface="+mn-lt"/>
            </a:rPr>
            <a:t>M3452 – Heavy Duty Choppers</a:t>
          </a:r>
          <a:endParaRPr lang="en-US" dirty="0">
            <a:latin typeface="+mn-lt"/>
          </a:endParaRPr>
        </a:p>
      </dgm:t>
    </dgm:pt>
    <dgm:pt modelId="{564B6FCC-6F78-404B-9F8B-A23807A1CB3E}" type="parTrans" cxnId="{DF9ECE9A-981A-441F-AAD5-B78F0370DAB4}">
      <dgm:prSet/>
      <dgm:spPr/>
    </dgm:pt>
    <dgm:pt modelId="{08465C08-A0C7-46F1-A50F-6D81545884C3}" type="sibTrans" cxnId="{DF9ECE9A-981A-441F-AAD5-B78F0370DAB4}">
      <dgm:prSet/>
      <dgm:spPr/>
    </dgm:pt>
    <dgm:pt modelId="{101E33FC-0256-4AD0-924D-4DABC298F8F0}">
      <dgm:prSet/>
      <dgm:spPr/>
      <dgm:t>
        <a:bodyPr/>
        <a:lstStyle/>
        <a:p>
          <a:r>
            <a:rPr lang="en-US" dirty="0" smtClean="0">
              <a:latin typeface="+mn-lt"/>
            </a:rPr>
            <a:t>High duty</a:t>
          </a:r>
          <a:endParaRPr lang="en-US" dirty="0">
            <a:latin typeface="+mn-lt"/>
          </a:endParaRPr>
        </a:p>
      </dgm:t>
    </dgm:pt>
    <dgm:pt modelId="{1589215E-9CC4-4625-9FF1-93F3E7A8D2AF}" type="parTrans" cxnId="{FF3515B6-7C7B-4768-A5A6-BBCEB3EB5C24}">
      <dgm:prSet/>
      <dgm:spPr/>
      <dgm:t>
        <a:bodyPr/>
        <a:lstStyle/>
        <a:p>
          <a:endParaRPr lang="en-US"/>
        </a:p>
      </dgm:t>
    </dgm:pt>
    <dgm:pt modelId="{A8FEA003-26B4-4181-B4FB-E09C859B8CA5}" type="sibTrans" cxnId="{FF3515B6-7C7B-4768-A5A6-BBCEB3EB5C24}">
      <dgm:prSet/>
      <dgm:spPr/>
      <dgm:t>
        <a:bodyPr/>
        <a:lstStyle/>
        <a:p>
          <a:endParaRPr lang="en-US"/>
        </a:p>
      </dgm:t>
    </dgm:pt>
    <dgm:pt modelId="{2C85CC89-58FD-4643-9B55-CAF15E752AF9}">
      <dgm:prSet/>
      <dgm:spPr/>
      <dgm:t>
        <a:bodyPr/>
        <a:lstStyle/>
        <a:p>
          <a:r>
            <a:rPr lang="en-US" dirty="0" smtClean="0">
              <a:latin typeface="+mn-lt"/>
            </a:rPr>
            <a:t>75 – 1600 A</a:t>
          </a:r>
          <a:endParaRPr lang="en-US" dirty="0">
            <a:latin typeface="+mn-lt"/>
          </a:endParaRPr>
        </a:p>
      </dgm:t>
    </dgm:pt>
    <dgm:pt modelId="{A4830FD9-9332-49E3-96CF-C898EC221814}" type="parTrans" cxnId="{50766D26-99E1-4DD2-809D-17F35D70C378}">
      <dgm:prSet/>
      <dgm:spPr/>
      <dgm:t>
        <a:bodyPr/>
        <a:lstStyle/>
        <a:p>
          <a:endParaRPr lang="en-US"/>
        </a:p>
      </dgm:t>
    </dgm:pt>
    <dgm:pt modelId="{1311C160-083F-4A2F-B2DF-0058C38CA059}" type="sibTrans" cxnId="{50766D26-99E1-4DD2-809D-17F35D70C378}">
      <dgm:prSet/>
      <dgm:spPr/>
      <dgm:t>
        <a:bodyPr/>
        <a:lstStyle/>
        <a:p>
          <a:endParaRPr lang="en-US"/>
        </a:p>
      </dgm:t>
    </dgm:pt>
    <dgm:pt modelId="{2AD3DF61-C2E1-4F2B-9CCB-EAFE09CE69AE}">
      <dgm:prSet/>
      <dgm:spPr/>
      <dgm:t>
        <a:bodyPr/>
        <a:lstStyle/>
        <a:p>
          <a:r>
            <a:rPr lang="en-US" dirty="0" smtClean="0">
              <a:latin typeface="+mn-lt"/>
            </a:rPr>
            <a:t>230 – 690 VAC</a:t>
          </a:r>
          <a:endParaRPr lang="en-US" dirty="0">
            <a:latin typeface="+mn-lt"/>
          </a:endParaRPr>
        </a:p>
      </dgm:t>
    </dgm:pt>
    <dgm:pt modelId="{C0C11B3A-A6E2-436B-AA34-A4B5119AB6E1}" type="parTrans" cxnId="{EBF27A0B-E196-4959-99F2-97E224150BA7}">
      <dgm:prSet/>
      <dgm:spPr/>
      <dgm:t>
        <a:bodyPr/>
        <a:lstStyle/>
        <a:p>
          <a:endParaRPr lang="en-US"/>
        </a:p>
      </dgm:t>
    </dgm:pt>
    <dgm:pt modelId="{9940B083-5B8A-4092-A7C3-5A5DE144AB25}" type="sibTrans" cxnId="{EBF27A0B-E196-4959-99F2-97E224150BA7}">
      <dgm:prSet/>
      <dgm:spPr/>
      <dgm:t>
        <a:bodyPr/>
        <a:lstStyle/>
        <a:p>
          <a:endParaRPr lang="en-US"/>
        </a:p>
      </dgm:t>
    </dgm:pt>
    <dgm:pt modelId="{EBA9A4BE-3B9D-461A-B7BA-5459CB22E6D6}">
      <dgm:prSet/>
      <dgm:spPr/>
      <dgm:t>
        <a:bodyPr/>
        <a:lstStyle/>
        <a:p>
          <a:r>
            <a:rPr lang="en-US" dirty="0" smtClean="0">
              <a:latin typeface="+mn-lt"/>
            </a:rPr>
            <a:t>Networking Options</a:t>
          </a:r>
          <a:endParaRPr lang="en-US" dirty="0">
            <a:latin typeface="+mn-lt"/>
          </a:endParaRPr>
        </a:p>
      </dgm:t>
    </dgm:pt>
    <dgm:pt modelId="{39F057DB-FED5-4DB2-A1E5-F5F515439EA1}" type="parTrans" cxnId="{0CA8E00C-A1F5-435C-A528-FDE8AA8B91D1}">
      <dgm:prSet/>
      <dgm:spPr/>
      <dgm:t>
        <a:bodyPr/>
        <a:lstStyle/>
        <a:p>
          <a:endParaRPr lang="en-US"/>
        </a:p>
      </dgm:t>
    </dgm:pt>
    <dgm:pt modelId="{78B4372E-0311-4E76-90E5-16737D38C2BB}" type="sibTrans" cxnId="{0CA8E00C-A1F5-435C-A528-FDE8AA8B91D1}">
      <dgm:prSet/>
      <dgm:spPr/>
      <dgm:t>
        <a:bodyPr/>
        <a:lstStyle/>
        <a:p>
          <a:endParaRPr lang="en-US"/>
        </a:p>
      </dgm:t>
    </dgm:pt>
    <dgm:pt modelId="{31022713-5C8B-4F76-8ED8-E3A3B7DE2990}" type="pres">
      <dgm:prSet presAssocID="{A465D47E-9B99-4D4D-AC6C-F2B556E869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48FCD-767E-49BD-B733-F59C258F3DE9}" type="pres">
      <dgm:prSet presAssocID="{496E745A-4E59-49BE-9E14-A0F8AF8467D3}" presName="parentLin" presStyleCnt="0"/>
      <dgm:spPr/>
    </dgm:pt>
    <dgm:pt modelId="{4FF4D2E6-A08F-4854-830C-63386374A77D}" type="pres">
      <dgm:prSet presAssocID="{496E745A-4E59-49BE-9E14-A0F8AF8467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A166E2A-E5A1-4C94-B18F-9ED9A01C56B9}" type="pres">
      <dgm:prSet presAssocID="{496E745A-4E59-49BE-9E14-A0F8AF8467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0AD77-594B-4C51-8731-5AF5EB703D7A}" type="pres">
      <dgm:prSet presAssocID="{496E745A-4E59-49BE-9E14-A0F8AF8467D3}" presName="negativeSpace" presStyleCnt="0"/>
      <dgm:spPr/>
    </dgm:pt>
    <dgm:pt modelId="{44FA3BCD-61A8-45CF-8DC8-D4E9B0D45054}" type="pres">
      <dgm:prSet presAssocID="{496E745A-4E59-49BE-9E14-A0F8AF8467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4117E-281A-4038-904E-97CF45D0FCFB}" type="pres">
      <dgm:prSet presAssocID="{08465C08-A0C7-46F1-A50F-6D81545884C3}" presName="spaceBetweenRectangles" presStyleCnt="0"/>
      <dgm:spPr/>
    </dgm:pt>
    <dgm:pt modelId="{EB9F165C-8479-49A5-A07D-CBDF71382019}" type="pres">
      <dgm:prSet presAssocID="{09B4CA50-0EE1-411A-9027-206C4E77CEAE}" presName="parentLin" presStyleCnt="0"/>
      <dgm:spPr/>
    </dgm:pt>
    <dgm:pt modelId="{DB577148-8B70-47CB-B831-DF04EB95812A}" type="pres">
      <dgm:prSet presAssocID="{09B4CA50-0EE1-411A-9027-206C4E77C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F93B3B-1B96-4B23-88A2-FC17ED4B29E5}" type="pres">
      <dgm:prSet presAssocID="{09B4CA50-0EE1-411A-9027-206C4E77CE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F6F1-F697-460A-9E01-4F00061DE650}" type="pres">
      <dgm:prSet presAssocID="{09B4CA50-0EE1-411A-9027-206C4E77CEAE}" presName="negativeSpace" presStyleCnt="0"/>
      <dgm:spPr/>
    </dgm:pt>
    <dgm:pt modelId="{F5C0C6BA-A3F5-4368-A468-C9F4E260C7D6}" type="pres">
      <dgm:prSet presAssocID="{09B4CA50-0EE1-411A-9027-206C4E77CEA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E0EF-CA94-4C00-93A2-543343E31BE4}" type="pres">
      <dgm:prSet presAssocID="{F75198D1-9F09-411F-BCA0-1F28E71F9ED8}" presName="spaceBetweenRectangles" presStyleCnt="0"/>
      <dgm:spPr/>
    </dgm:pt>
    <dgm:pt modelId="{29FCF836-0DF2-40D9-BD56-CC4389953AD2}" type="pres">
      <dgm:prSet presAssocID="{8267F40C-6950-492B-A819-0FBF8FA80ADF}" presName="parentLin" presStyleCnt="0"/>
      <dgm:spPr/>
    </dgm:pt>
    <dgm:pt modelId="{5484C863-0FD2-42A4-BAF2-5DA0A121A148}" type="pres">
      <dgm:prSet presAssocID="{8267F40C-6950-492B-A819-0FBF8FA80AD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4E77D89-FF56-4A17-B2DB-F7FF258712C6}" type="pres">
      <dgm:prSet presAssocID="{8267F40C-6950-492B-A819-0FBF8FA80A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48E6-6396-4FFE-A203-48FED257D2FB}" type="pres">
      <dgm:prSet presAssocID="{8267F40C-6950-492B-A819-0FBF8FA80ADF}" presName="negativeSpace" presStyleCnt="0"/>
      <dgm:spPr/>
    </dgm:pt>
    <dgm:pt modelId="{03EDE653-5868-4E19-873D-70B8FC08D18B}" type="pres">
      <dgm:prSet presAssocID="{8267F40C-6950-492B-A819-0FBF8FA80AD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6C043-967B-46B0-B576-E09C607F2765}" type="presOf" srcId="{09B4CA50-0EE1-411A-9027-206C4E77CEAE}" destId="{DB577148-8B70-47CB-B831-DF04EB95812A}" srcOrd="0" destOrd="0" presId="urn:microsoft.com/office/officeart/2005/8/layout/list1"/>
    <dgm:cxn modelId="{853437DC-10DE-4BEF-B08A-A203B9245033}" srcId="{A465D47E-9B99-4D4D-AC6C-F2B556E8695A}" destId="{09B4CA50-0EE1-411A-9027-206C4E77CEAE}" srcOrd="1" destOrd="0" parTransId="{44CA1BAA-1ABA-43DE-9E62-9355922886D2}" sibTransId="{F75198D1-9F09-411F-BCA0-1F28E71F9ED8}"/>
    <dgm:cxn modelId="{79B6972E-B882-454A-93AB-F62B6A778FCF}" srcId="{09B4CA50-0EE1-411A-9027-206C4E77CEAE}" destId="{8D335422-39C5-41FE-8E77-D1418E1682E1}" srcOrd="0" destOrd="0" parTransId="{D8114516-FAE2-4814-B5B0-08A9420679EC}" sibTransId="{1EE19938-9142-4E42-9A09-35E669D4F791}"/>
    <dgm:cxn modelId="{383CC57C-54DE-42F8-AC0F-4E7EA534645F}" type="presOf" srcId="{F960EAB0-7B9F-4EF7-930A-254688F2C3F4}" destId="{F5C0C6BA-A3F5-4368-A468-C9F4E260C7D6}" srcOrd="0" destOrd="2" presId="urn:microsoft.com/office/officeart/2005/8/layout/list1"/>
    <dgm:cxn modelId="{637B4332-0F22-4292-8C29-73C34CA7E9B6}" type="presOf" srcId="{101E33FC-0256-4AD0-924D-4DABC298F8F0}" destId="{44FA3BCD-61A8-45CF-8DC8-D4E9B0D45054}" srcOrd="0" destOrd="0" presId="urn:microsoft.com/office/officeart/2005/8/layout/list1"/>
    <dgm:cxn modelId="{1DE6825C-4584-45AE-A44C-C94061D6DC28}" type="presOf" srcId="{FF2ADB71-39F2-4FD8-BF00-69732CAAD563}" destId="{F5C0C6BA-A3F5-4368-A468-C9F4E260C7D6}" srcOrd="0" destOrd="1" presId="urn:microsoft.com/office/officeart/2005/8/layout/list1"/>
    <dgm:cxn modelId="{45E483AD-9E1E-4722-B6AC-6141F02F8231}" type="presOf" srcId="{8D335422-39C5-41FE-8E77-D1418E1682E1}" destId="{F5C0C6BA-A3F5-4368-A468-C9F4E260C7D6}" srcOrd="0" destOrd="0" presId="urn:microsoft.com/office/officeart/2005/8/layout/list1"/>
    <dgm:cxn modelId="{FF3515B6-7C7B-4768-A5A6-BBCEB3EB5C24}" srcId="{496E745A-4E59-49BE-9E14-A0F8AF8467D3}" destId="{101E33FC-0256-4AD0-924D-4DABC298F8F0}" srcOrd="0" destOrd="0" parTransId="{1589215E-9CC4-4625-9FF1-93F3E7A8D2AF}" sibTransId="{A8FEA003-26B4-4181-B4FB-E09C859B8CA5}"/>
    <dgm:cxn modelId="{27F8DFBF-E232-447F-B4A0-55309A8AB005}" type="presOf" srcId="{2C85CC89-58FD-4643-9B55-CAF15E752AF9}" destId="{44FA3BCD-61A8-45CF-8DC8-D4E9B0D45054}" srcOrd="0" destOrd="1" presId="urn:microsoft.com/office/officeart/2005/8/layout/list1"/>
    <dgm:cxn modelId="{080F38E1-F7D9-42D0-AC80-ECB3F7B85EAF}" type="presOf" srcId="{2AD3DF61-C2E1-4F2B-9CCB-EAFE09CE69AE}" destId="{44FA3BCD-61A8-45CF-8DC8-D4E9B0D45054}" srcOrd="0" destOrd="2" presId="urn:microsoft.com/office/officeart/2005/8/layout/list1"/>
    <dgm:cxn modelId="{C0423EF0-3CBD-4FDD-BA38-922EA55D20E1}" srcId="{A465D47E-9B99-4D4D-AC6C-F2B556E8695A}" destId="{8267F40C-6950-492B-A819-0FBF8FA80ADF}" srcOrd="2" destOrd="0" parTransId="{06470BE4-4EA8-44D7-9A62-76BB50A0C1C6}" sibTransId="{44044C58-3FB8-447C-8F91-621BA66511A0}"/>
    <dgm:cxn modelId="{254A77B7-C64C-4FD8-9684-50DA4D62D9D0}" type="presOf" srcId="{A465D47E-9B99-4D4D-AC6C-F2B556E8695A}" destId="{31022713-5C8B-4F76-8ED8-E3A3B7DE2990}" srcOrd="0" destOrd="0" presId="urn:microsoft.com/office/officeart/2005/8/layout/list1"/>
    <dgm:cxn modelId="{ABE8E130-F99B-49DA-BC06-EEFED9975923}" srcId="{8267F40C-6950-492B-A819-0FBF8FA80ADF}" destId="{6D5E8FA5-29A4-41B8-9574-F2926B665695}" srcOrd="0" destOrd="0" parTransId="{5C0B8D2A-120E-4EE3-8291-5A1F43887E24}" sibTransId="{325A815C-19D8-4EF8-BFD4-D64922F273C1}"/>
    <dgm:cxn modelId="{929CE6B4-FF85-4CC0-B6D2-F09BA7E5858F}" srcId="{09B4CA50-0EE1-411A-9027-206C4E77CEAE}" destId="{FF2ADB71-39F2-4FD8-BF00-69732CAAD563}" srcOrd="1" destOrd="0" parTransId="{0A0B26D8-DB3E-4615-B993-EA35649B68F3}" sibTransId="{0F35FCBE-7ED3-4192-B95E-2C43CD791AE3}"/>
    <dgm:cxn modelId="{9F8EC4D8-AB63-47C8-9C6B-E0CF6D6BA145}" type="presOf" srcId="{25E16AB5-CEA7-4C01-9634-AA09A8E75108}" destId="{03EDE653-5868-4E19-873D-70B8FC08D18B}" srcOrd="0" destOrd="1" presId="urn:microsoft.com/office/officeart/2005/8/layout/list1"/>
    <dgm:cxn modelId="{0CA8E00C-A1F5-435C-A528-FDE8AA8B91D1}" srcId="{496E745A-4E59-49BE-9E14-A0F8AF8467D3}" destId="{EBA9A4BE-3B9D-461A-B7BA-5459CB22E6D6}" srcOrd="3" destOrd="0" parTransId="{39F057DB-FED5-4DB2-A1E5-F5F515439EA1}" sibTransId="{78B4372E-0311-4E76-90E5-16737D38C2BB}"/>
    <dgm:cxn modelId="{0D5C8BF6-D0BC-4F07-8C4D-08FAF6D9DB02}" type="presOf" srcId="{EBA9A4BE-3B9D-461A-B7BA-5459CB22E6D6}" destId="{44FA3BCD-61A8-45CF-8DC8-D4E9B0D45054}" srcOrd="0" destOrd="3" presId="urn:microsoft.com/office/officeart/2005/8/layout/list1"/>
    <dgm:cxn modelId="{EBF27A0B-E196-4959-99F2-97E224150BA7}" srcId="{496E745A-4E59-49BE-9E14-A0F8AF8467D3}" destId="{2AD3DF61-C2E1-4F2B-9CCB-EAFE09CE69AE}" srcOrd="2" destOrd="0" parTransId="{C0C11B3A-A6E2-436B-AA34-A4B5119AB6E1}" sibTransId="{9940B083-5B8A-4092-A7C3-5A5DE144AB25}"/>
    <dgm:cxn modelId="{0701D821-A5F7-4E69-A18E-F9F1B31F0639}" srcId="{8267F40C-6950-492B-A819-0FBF8FA80ADF}" destId="{25E16AB5-CEA7-4C01-9634-AA09A8E75108}" srcOrd="1" destOrd="0" parTransId="{0CFBDF2F-BCDA-48A3-93FC-156CD3718060}" sibTransId="{04D4A460-DE9D-4B11-A909-C08256B742BC}"/>
    <dgm:cxn modelId="{8E4A2540-B019-46A5-A1A9-3BFAD1B4DBBB}" type="presOf" srcId="{8267F40C-6950-492B-A819-0FBF8FA80ADF}" destId="{5484C863-0FD2-42A4-BAF2-5DA0A121A148}" srcOrd="0" destOrd="0" presId="urn:microsoft.com/office/officeart/2005/8/layout/list1"/>
    <dgm:cxn modelId="{3BAF3273-9165-4FBC-82E1-7C5F12C65CEA}" type="presOf" srcId="{496E745A-4E59-49BE-9E14-A0F8AF8467D3}" destId="{FA166E2A-E5A1-4C94-B18F-9ED9A01C56B9}" srcOrd="1" destOrd="0" presId="urn:microsoft.com/office/officeart/2005/8/layout/list1"/>
    <dgm:cxn modelId="{50766D26-99E1-4DD2-809D-17F35D70C378}" srcId="{496E745A-4E59-49BE-9E14-A0F8AF8467D3}" destId="{2C85CC89-58FD-4643-9B55-CAF15E752AF9}" srcOrd="1" destOrd="0" parTransId="{A4830FD9-9332-49E3-96CF-C898EC221814}" sibTransId="{1311C160-083F-4A2F-B2DF-0058C38CA059}"/>
    <dgm:cxn modelId="{D9C4AF7B-23BA-48F2-BDDC-6042E8168A59}" type="presOf" srcId="{6D5E8FA5-29A4-41B8-9574-F2926B665695}" destId="{03EDE653-5868-4E19-873D-70B8FC08D18B}" srcOrd="0" destOrd="0" presId="urn:microsoft.com/office/officeart/2005/8/layout/list1"/>
    <dgm:cxn modelId="{65F0F4BD-45EC-44B1-9542-BEFFA841477F}" type="presOf" srcId="{8267F40C-6950-492B-A819-0FBF8FA80ADF}" destId="{04E77D89-FF56-4A17-B2DB-F7FF258712C6}" srcOrd="1" destOrd="0" presId="urn:microsoft.com/office/officeart/2005/8/layout/list1"/>
    <dgm:cxn modelId="{B690B442-C8EB-469E-9739-1DB380EDCED6}" type="presOf" srcId="{09B4CA50-0EE1-411A-9027-206C4E77CEAE}" destId="{D7F93B3B-1B96-4B23-88A2-FC17ED4B29E5}" srcOrd="1" destOrd="0" presId="urn:microsoft.com/office/officeart/2005/8/layout/list1"/>
    <dgm:cxn modelId="{780879C6-DFA1-4C6E-B8FB-BB96A6BEF9B9}" type="presOf" srcId="{496E745A-4E59-49BE-9E14-A0F8AF8467D3}" destId="{4FF4D2E6-A08F-4854-830C-63386374A77D}" srcOrd="0" destOrd="0" presId="urn:microsoft.com/office/officeart/2005/8/layout/list1"/>
    <dgm:cxn modelId="{5D9CDAAA-C964-46E4-8808-9D74B3B69F32}" srcId="{09B4CA50-0EE1-411A-9027-206C4E77CEAE}" destId="{F960EAB0-7B9F-4EF7-930A-254688F2C3F4}" srcOrd="2" destOrd="0" parTransId="{F94BC0CB-E686-4AD3-A69E-45833486EDDB}" sibTransId="{4A47E430-1C92-401F-AA90-C7CE01F8566A}"/>
    <dgm:cxn modelId="{DF9ECE9A-981A-441F-AAD5-B78F0370DAB4}" srcId="{A465D47E-9B99-4D4D-AC6C-F2B556E8695A}" destId="{496E745A-4E59-49BE-9E14-A0F8AF8467D3}" srcOrd="0" destOrd="0" parTransId="{564B6FCC-6F78-404B-9F8B-A23807A1CB3E}" sibTransId="{08465C08-A0C7-46F1-A50F-6D81545884C3}"/>
    <dgm:cxn modelId="{29A2EFFC-AFE4-46B6-BBE2-602B5925DBA7}" type="presParOf" srcId="{31022713-5C8B-4F76-8ED8-E3A3B7DE2990}" destId="{74B48FCD-767E-49BD-B733-F59C258F3DE9}" srcOrd="0" destOrd="0" presId="urn:microsoft.com/office/officeart/2005/8/layout/list1"/>
    <dgm:cxn modelId="{EFB8AA4C-4F99-43B2-B88F-D0AB7D646EB8}" type="presParOf" srcId="{74B48FCD-767E-49BD-B733-F59C258F3DE9}" destId="{4FF4D2E6-A08F-4854-830C-63386374A77D}" srcOrd="0" destOrd="0" presId="urn:microsoft.com/office/officeart/2005/8/layout/list1"/>
    <dgm:cxn modelId="{65ED4028-1D7A-46F5-81A2-A68F481D3CE5}" type="presParOf" srcId="{74B48FCD-767E-49BD-B733-F59C258F3DE9}" destId="{FA166E2A-E5A1-4C94-B18F-9ED9A01C56B9}" srcOrd="1" destOrd="0" presId="urn:microsoft.com/office/officeart/2005/8/layout/list1"/>
    <dgm:cxn modelId="{DB680142-1F7B-46BB-BB7D-6D9E8D015D87}" type="presParOf" srcId="{31022713-5C8B-4F76-8ED8-E3A3B7DE2990}" destId="{6E90AD77-594B-4C51-8731-5AF5EB703D7A}" srcOrd="1" destOrd="0" presId="urn:microsoft.com/office/officeart/2005/8/layout/list1"/>
    <dgm:cxn modelId="{F33FAEEE-8A57-459A-8515-F85309A10FD2}" type="presParOf" srcId="{31022713-5C8B-4F76-8ED8-E3A3B7DE2990}" destId="{44FA3BCD-61A8-45CF-8DC8-D4E9B0D45054}" srcOrd="2" destOrd="0" presId="urn:microsoft.com/office/officeart/2005/8/layout/list1"/>
    <dgm:cxn modelId="{3AB587B3-2729-4552-B5FA-422B8F495A84}" type="presParOf" srcId="{31022713-5C8B-4F76-8ED8-E3A3B7DE2990}" destId="{2844117E-281A-4038-904E-97CF45D0FCFB}" srcOrd="3" destOrd="0" presId="urn:microsoft.com/office/officeart/2005/8/layout/list1"/>
    <dgm:cxn modelId="{1FF63FC2-9CCF-4970-8CFB-13E5B844EFC9}" type="presParOf" srcId="{31022713-5C8B-4F76-8ED8-E3A3B7DE2990}" destId="{EB9F165C-8479-49A5-A07D-CBDF71382019}" srcOrd="4" destOrd="0" presId="urn:microsoft.com/office/officeart/2005/8/layout/list1"/>
    <dgm:cxn modelId="{37BA1D76-D0A5-40D1-8F8D-417C7687FC13}" type="presParOf" srcId="{EB9F165C-8479-49A5-A07D-CBDF71382019}" destId="{DB577148-8B70-47CB-B831-DF04EB95812A}" srcOrd="0" destOrd="0" presId="urn:microsoft.com/office/officeart/2005/8/layout/list1"/>
    <dgm:cxn modelId="{6E0CEE74-080E-4737-8CD3-F9C5664EB107}" type="presParOf" srcId="{EB9F165C-8479-49A5-A07D-CBDF71382019}" destId="{D7F93B3B-1B96-4B23-88A2-FC17ED4B29E5}" srcOrd="1" destOrd="0" presId="urn:microsoft.com/office/officeart/2005/8/layout/list1"/>
    <dgm:cxn modelId="{599B8F77-D307-44AB-9E51-8C056F293FEA}" type="presParOf" srcId="{31022713-5C8B-4F76-8ED8-E3A3B7DE2990}" destId="{CA45F6F1-F697-460A-9E01-4F00061DE650}" srcOrd="5" destOrd="0" presId="urn:microsoft.com/office/officeart/2005/8/layout/list1"/>
    <dgm:cxn modelId="{D48D458C-F9F4-4C0E-AB19-0A8BC01E082A}" type="presParOf" srcId="{31022713-5C8B-4F76-8ED8-E3A3B7DE2990}" destId="{F5C0C6BA-A3F5-4368-A468-C9F4E260C7D6}" srcOrd="6" destOrd="0" presId="urn:microsoft.com/office/officeart/2005/8/layout/list1"/>
    <dgm:cxn modelId="{30B581D5-1A3C-4CA8-AAFE-1E7A7DB5F80C}" type="presParOf" srcId="{31022713-5C8B-4F76-8ED8-E3A3B7DE2990}" destId="{6F2BE0EF-CA94-4C00-93A2-543343E31BE4}" srcOrd="7" destOrd="0" presId="urn:microsoft.com/office/officeart/2005/8/layout/list1"/>
    <dgm:cxn modelId="{B16B3B29-FBC5-41AA-9A1B-235C0612E2E3}" type="presParOf" srcId="{31022713-5C8B-4F76-8ED8-E3A3B7DE2990}" destId="{29FCF836-0DF2-40D9-BD56-CC4389953AD2}" srcOrd="8" destOrd="0" presId="urn:microsoft.com/office/officeart/2005/8/layout/list1"/>
    <dgm:cxn modelId="{51C8CC5A-FDFB-4FEF-AAEA-709AD2FAB7BE}" type="presParOf" srcId="{29FCF836-0DF2-40D9-BD56-CC4389953AD2}" destId="{5484C863-0FD2-42A4-BAF2-5DA0A121A148}" srcOrd="0" destOrd="0" presId="urn:microsoft.com/office/officeart/2005/8/layout/list1"/>
    <dgm:cxn modelId="{50AD0AAE-49E3-4388-BE0C-36F26A98FD43}" type="presParOf" srcId="{29FCF836-0DF2-40D9-BD56-CC4389953AD2}" destId="{04E77D89-FF56-4A17-B2DB-F7FF258712C6}" srcOrd="1" destOrd="0" presId="urn:microsoft.com/office/officeart/2005/8/layout/list1"/>
    <dgm:cxn modelId="{18033628-0A0F-4884-8472-7D943D772C56}" type="presParOf" srcId="{31022713-5C8B-4F76-8ED8-E3A3B7DE2990}" destId="{44B348E6-6396-4FFE-A203-48FED257D2FB}" srcOrd="9" destOrd="0" presId="urn:microsoft.com/office/officeart/2005/8/layout/list1"/>
    <dgm:cxn modelId="{8808AAED-C0AB-45DC-9B3D-F2D7C1EBAC54}" type="presParOf" srcId="{31022713-5C8B-4F76-8ED8-E3A3B7DE2990}" destId="{03EDE653-5868-4E19-873D-70B8FC08D1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65D47E-9B99-4D4D-AC6C-F2B556E8695A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09B4CA50-0EE1-411A-9027-206C4E77CEA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M3575R</a:t>
          </a:r>
          <a:endParaRPr lang="en-US" dirty="0">
            <a:latin typeface="+mn-lt"/>
          </a:endParaRPr>
        </a:p>
      </dgm:t>
    </dgm:pt>
    <dgm:pt modelId="{44CA1BAA-1ABA-43DE-9E62-9355922886D2}" type="par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5198D1-9F09-411F-BCA0-1F28E71F9ED8}" type="sib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DF94A22-0328-4624-9A35-2647A4879E6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Up to 33A</a:t>
          </a:r>
          <a:endParaRPr lang="en-US" dirty="0">
            <a:latin typeface="+mn-lt"/>
          </a:endParaRPr>
        </a:p>
      </dgm:t>
    </dgm:pt>
    <dgm:pt modelId="{D8721D4D-50AA-4155-B14E-51BBD2BEADD7}" type="parTrans" cxnId="{0C06275B-FC32-44E9-A33F-93A67AEF024A}">
      <dgm:prSet/>
      <dgm:spPr/>
      <dgm:t>
        <a:bodyPr/>
        <a:lstStyle/>
        <a:p>
          <a:endParaRPr lang="en-US"/>
        </a:p>
      </dgm:t>
    </dgm:pt>
    <dgm:pt modelId="{BD7FF1EA-93E7-458A-A694-CAB3C8A10790}" type="sibTrans" cxnId="{0C06275B-FC32-44E9-A33F-93A67AEF024A}">
      <dgm:prSet/>
      <dgm:spPr/>
      <dgm:t>
        <a:bodyPr/>
        <a:lstStyle/>
        <a:p>
          <a:endParaRPr lang="en-US"/>
        </a:p>
      </dgm:t>
    </dgm:pt>
    <dgm:pt modelId="{24DED359-3DDD-4BFA-AC8C-BDEFA80BC12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6 or 20% Duty</a:t>
          </a:r>
          <a:endParaRPr lang="en-US" dirty="0">
            <a:latin typeface="+mn-lt"/>
          </a:endParaRPr>
        </a:p>
      </dgm:t>
    </dgm:pt>
    <dgm:pt modelId="{8F886B59-DFB2-438F-8874-58914A59C9C2}" type="parTrans" cxnId="{FFAF87C2-1629-4A68-94D8-E4574FA3C3CB}">
      <dgm:prSet/>
      <dgm:spPr/>
      <dgm:t>
        <a:bodyPr/>
        <a:lstStyle/>
        <a:p>
          <a:endParaRPr lang="en-US"/>
        </a:p>
      </dgm:t>
    </dgm:pt>
    <dgm:pt modelId="{2ED8E3D9-A223-4837-80AB-AB4B08D2D188}" type="sibTrans" cxnId="{FFAF87C2-1629-4A68-94D8-E4574FA3C3CB}">
      <dgm:prSet/>
      <dgm:spPr/>
      <dgm:t>
        <a:bodyPr/>
        <a:lstStyle/>
        <a:p>
          <a:endParaRPr lang="en-US"/>
        </a:p>
      </dgm:t>
    </dgm:pt>
    <dgm:pt modelId="{61DA587B-06D0-40D2-B963-4E9634C8BF0F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M3775R</a:t>
          </a:r>
          <a:endParaRPr lang="en-US" dirty="0">
            <a:latin typeface="+mn-lt"/>
          </a:endParaRPr>
        </a:p>
      </dgm:t>
    </dgm:pt>
    <dgm:pt modelId="{E15F896E-CCE7-4344-A4CA-93D00681F71A}" type="parTrans" cxnId="{8C493778-CDFC-46D6-8E8B-E64267596B2A}">
      <dgm:prSet/>
      <dgm:spPr/>
      <dgm:t>
        <a:bodyPr/>
        <a:lstStyle/>
        <a:p>
          <a:endParaRPr lang="en-US"/>
        </a:p>
      </dgm:t>
    </dgm:pt>
    <dgm:pt modelId="{FD197B28-0656-4F91-A6C9-FD5D08BB40CE}" type="sibTrans" cxnId="{8C493778-CDFC-46D6-8E8B-E64267596B2A}">
      <dgm:prSet/>
      <dgm:spPr/>
      <dgm:t>
        <a:bodyPr/>
        <a:lstStyle/>
        <a:p>
          <a:endParaRPr lang="en-US"/>
        </a:p>
      </dgm:t>
    </dgm:pt>
    <dgm:pt modelId="{3A5A85D7-3D2C-4373-97AE-858CF440835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Up to 1600+ Amps</a:t>
          </a:r>
          <a:endParaRPr lang="en-US" dirty="0">
            <a:latin typeface="+mn-lt"/>
          </a:endParaRPr>
        </a:p>
      </dgm:t>
    </dgm:pt>
    <dgm:pt modelId="{55449FBD-8ACD-4FFA-8D91-3974F9011683}" type="parTrans" cxnId="{2FB44440-28F4-4D60-8595-A6E5D959949E}">
      <dgm:prSet/>
      <dgm:spPr/>
      <dgm:t>
        <a:bodyPr/>
        <a:lstStyle/>
        <a:p>
          <a:endParaRPr lang="en-US"/>
        </a:p>
      </dgm:t>
    </dgm:pt>
    <dgm:pt modelId="{35FDCFF1-4F57-4D16-B056-EAD999A781BD}" type="sibTrans" cxnId="{2FB44440-28F4-4D60-8595-A6E5D959949E}">
      <dgm:prSet/>
      <dgm:spPr/>
      <dgm:t>
        <a:bodyPr/>
        <a:lstStyle/>
        <a:p>
          <a:endParaRPr lang="en-US"/>
        </a:p>
      </dgm:t>
    </dgm:pt>
    <dgm:pt modelId="{93AB83B3-DFE1-423A-BE73-152007570613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10, 50, and 100% Duty</a:t>
          </a:r>
          <a:endParaRPr lang="en-US" dirty="0">
            <a:latin typeface="+mn-lt"/>
          </a:endParaRPr>
        </a:p>
      </dgm:t>
    </dgm:pt>
    <dgm:pt modelId="{75690EAE-EB7C-4476-9072-D4E2335EB109}" type="parTrans" cxnId="{CE82AD5D-F282-4487-BE06-F9FA0E87720B}">
      <dgm:prSet/>
      <dgm:spPr/>
      <dgm:t>
        <a:bodyPr/>
        <a:lstStyle/>
        <a:p>
          <a:endParaRPr lang="en-US"/>
        </a:p>
      </dgm:t>
    </dgm:pt>
    <dgm:pt modelId="{06CBBEB5-94D1-41DC-9135-F82A1E4BE93B}" type="sibTrans" cxnId="{CE82AD5D-F282-4487-BE06-F9FA0E87720B}">
      <dgm:prSet/>
      <dgm:spPr/>
      <dgm:t>
        <a:bodyPr/>
        <a:lstStyle/>
        <a:p>
          <a:endParaRPr lang="en-US"/>
        </a:p>
      </dgm:t>
    </dgm:pt>
    <dgm:pt modelId="{42A74CA8-2BCC-44E9-A71D-C27F5DEFF3FD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Convection or Fan Cooled</a:t>
          </a:r>
          <a:endParaRPr lang="en-US" dirty="0">
            <a:latin typeface="+mn-lt"/>
          </a:endParaRPr>
        </a:p>
      </dgm:t>
    </dgm:pt>
    <dgm:pt modelId="{ABAB594F-0B82-4A04-9E45-47E2AB0C531B}" type="parTrans" cxnId="{A6212EC8-8D6B-4D94-A86C-0FA2A7FDF415}">
      <dgm:prSet/>
      <dgm:spPr/>
      <dgm:t>
        <a:bodyPr/>
        <a:lstStyle/>
        <a:p>
          <a:endParaRPr lang="en-US"/>
        </a:p>
      </dgm:t>
    </dgm:pt>
    <dgm:pt modelId="{1ABCC9DF-794C-4857-9509-0A1281566C73}" type="sibTrans" cxnId="{A6212EC8-8D6B-4D94-A86C-0FA2A7FDF415}">
      <dgm:prSet/>
      <dgm:spPr/>
      <dgm:t>
        <a:bodyPr/>
        <a:lstStyle/>
        <a:p>
          <a:endParaRPr lang="en-US"/>
        </a:p>
      </dgm:t>
    </dgm:pt>
    <dgm:pt modelId="{ED3E1FF8-7210-49A5-AC18-34AAE35D1242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Custom Available</a:t>
          </a:r>
          <a:endParaRPr lang="en-US" dirty="0">
            <a:latin typeface="+mn-lt"/>
          </a:endParaRPr>
        </a:p>
      </dgm:t>
    </dgm:pt>
    <dgm:pt modelId="{80BDBDE7-C85D-42ED-BAEF-F425E9310D96}" type="parTrans" cxnId="{38DF0F5E-EA58-4B50-A18E-BAAD35C27DA8}">
      <dgm:prSet/>
      <dgm:spPr/>
      <dgm:t>
        <a:bodyPr/>
        <a:lstStyle/>
        <a:p>
          <a:endParaRPr lang="en-US"/>
        </a:p>
      </dgm:t>
    </dgm:pt>
    <dgm:pt modelId="{A5889980-D0FE-4CC3-956F-93C46A98E800}" type="sibTrans" cxnId="{38DF0F5E-EA58-4B50-A18E-BAAD35C27DA8}">
      <dgm:prSet/>
      <dgm:spPr/>
      <dgm:t>
        <a:bodyPr/>
        <a:lstStyle/>
        <a:p>
          <a:endParaRPr lang="en-US"/>
        </a:p>
      </dgm:t>
    </dgm:pt>
    <dgm:pt modelId="{BAD54F0A-6F8E-4256-BB5C-1516E55D6E04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F603E439-11FA-420E-8995-140BBD3043EE}" type="parTrans" cxnId="{228EC2D1-4DBF-431B-B287-BF2C6B0D0814}">
      <dgm:prSet/>
      <dgm:spPr/>
      <dgm:t>
        <a:bodyPr/>
        <a:lstStyle/>
        <a:p>
          <a:endParaRPr lang="en-US"/>
        </a:p>
      </dgm:t>
    </dgm:pt>
    <dgm:pt modelId="{DEF0473E-E530-4C42-9E71-B8BA91AA5614}" type="sibTrans" cxnId="{228EC2D1-4DBF-431B-B287-BF2C6B0D0814}">
      <dgm:prSet/>
      <dgm:spPr/>
      <dgm:t>
        <a:bodyPr/>
        <a:lstStyle/>
        <a:p>
          <a:endParaRPr lang="en-US"/>
        </a:p>
      </dgm:t>
    </dgm:pt>
    <dgm:pt modelId="{31022713-5C8B-4F76-8ED8-E3A3B7DE2990}" type="pres">
      <dgm:prSet presAssocID="{A465D47E-9B99-4D4D-AC6C-F2B556E869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F165C-8479-49A5-A07D-CBDF71382019}" type="pres">
      <dgm:prSet presAssocID="{09B4CA50-0EE1-411A-9027-206C4E77CEAE}" presName="parentLin" presStyleCnt="0"/>
      <dgm:spPr/>
    </dgm:pt>
    <dgm:pt modelId="{DB577148-8B70-47CB-B831-DF04EB95812A}" type="pres">
      <dgm:prSet presAssocID="{09B4CA50-0EE1-411A-9027-206C4E77C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F93B3B-1B96-4B23-88A2-FC17ED4B29E5}" type="pres">
      <dgm:prSet presAssocID="{09B4CA50-0EE1-411A-9027-206C4E77C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F6F1-F697-460A-9E01-4F00061DE650}" type="pres">
      <dgm:prSet presAssocID="{09B4CA50-0EE1-411A-9027-206C4E77CEAE}" presName="negativeSpace" presStyleCnt="0"/>
      <dgm:spPr/>
    </dgm:pt>
    <dgm:pt modelId="{F5C0C6BA-A3F5-4368-A468-C9F4E260C7D6}" type="pres">
      <dgm:prSet presAssocID="{09B4CA50-0EE1-411A-9027-206C4E77C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E0EF-CA94-4C00-93A2-543343E31BE4}" type="pres">
      <dgm:prSet presAssocID="{F75198D1-9F09-411F-BCA0-1F28E71F9ED8}" presName="spaceBetweenRectangles" presStyleCnt="0"/>
      <dgm:spPr/>
    </dgm:pt>
    <dgm:pt modelId="{1BA78D45-D45B-4660-A6DB-5CA99FB95AC8}" type="pres">
      <dgm:prSet presAssocID="{61DA587B-06D0-40D2-B963-4E9634C8BF0F}" presName="parentLin" presStyleCnt="0"/>
      <dgm:spPr/>
    </dgm:pt>
    <dgm:pt modelId="{26FC803D-1B8A-4C86-9CEF-D30865E3344B}" type="pres">
      <dgm:prSet presAssocID="{61DA587B-06D0-40D2-B963-4E9634C8BF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2BDDE5-B3B1-46B5-9B80-35209589E36B}" type="pres">
      <dgm:prSet presAssocID="{61DA587B-06D0-40D2-B963-4E9634C8BF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17124-9D87-423F-9633-9EEFE50831B8}" type="pres">
      <dgm:prSet presAssocID="{61DA587B-06D0-40D2-B963-4E9634C8BF0F}" presName="negativeSpace" presStyleCnt="0"/>
      <dgm:spPr/>
    </dgm:pt>
    <dgm:pt modelId="{76ECD07E-1FFA-4740-B27A-EB21B5BC143F}" type="pres">
      <dgm:prSet presAssocID="{61DA587B-06D0-40D2-B963-4E9634C8BF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89BE1-829B-416C-98FF-1BC027125645}" type="pres">
      <dgm:prSet presAssocID="{FD197B28-0656-4F91-A6C9-FD5D08BB40CE}" presName="spaceBetweenRectangles" presStyleCnt="0"/>
      <dgm:spPr/>
    </dgm:pt>
    <dgm:pt modelId="{8F8AC164-5097-48FA-B4EB-7A630E6F21B5}" type="pres">
      <dgm:prSet presAssocID="{ED3E1FF8-7210-49A5-AC18-34AAE35D1242}" presName="parentLin" presStyleCnt="0"/>
      <dgm:spPr/>
    </dgm:pt>
    <dgm:pt modelId="{86CF9EC4-A246-4F14-B6A1-9EAE3375AEFB}" type="pres">
      <dgm:prSet presAssocID="{ED3E1FF8-7210-49A5-AC18-34AAE35D124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7BC9F81-DBEE-42D6-9ADB-805497CA9DAA}" type="pres">
      <dgm:prSet presAssocID="{ED3E1FF8-7210-49A5-AC18-34AAE35D12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E1037-8881-4D12-9A61-2FD2A9850DFC}" type="pres">
      <dgm:prSet presAssocID="{ED3E1FF8-7210-49A5-AC18-34AAE35D1242}" presName="negativeSpace" presStyleCnt="0"/>
      <dgm:spPr/>
    </dgm:pt>
    <dgm:pt modelId="{DE9F9F58-3FB1-425C-8749-3BD8B8122B16}" type="pres">
      <dgm:prSet presAssocID="{ED3E1FF8-7210-49A5-AC18-34AAE35D124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F87C2-1629-4A68-94D8-E4574FA3C3CB}" srcId="{09B4CA50-0EE1-411A-9027-206C4E77CEAE}" destId="{24DED359-3DDD-4BFA-AC8C-BDEFA80BC12E}" srcOrd="1" destOrd="0" parTransId="{8F886B59-DFB2-438F-8874-58914A59C9C2}" sibTransId="{2ED8E3D9-A223-4837-80AB-AB4B08D2D188}"/>
    <dgm:cxn modelId="{5267246C-1D54-4DEE-8A08-C5206A25EE90}" type="presOf" srcId="{42A74CA8-2BCC-44E9-A71D-C27F5DEFF3FD}" destId="{76ECD07E-1FFA-4740-B27A-EB21B5BC143F}" srcOrd="0" destOrd="2" presId="urn:microsoft.com/office/officeart/2005/8/layout/list1"/>
    <dgm:cxn modelId="{77EE170C-9C71-4B1F-AFC0-64A40A092506}" type="presOf" srcId="{09B4CA50-0EE1-411A-9027-206C4E77CEAE}" destId="{D7F93B3B-1B96-4B23-88A2-FC17ED4B29E5}" srcOrd="1" destOrd="0" presId="urn:microsoft.com/office/officeart/2005/8/layout/list1"/>
    <dgm:cxn modelId="{8F1B9D9F-0DEE-44D0-BC04-182FECB88850}" type="presOf" srcId="{ED3E1FF8-7210-49A5-AC18-34AAE35D1242}" destId="{86CF9EC4-A246-4F14-B6A1-9EAE3375AEFB}" srcOrd="0" destOrd="0" presId="urn:microsoft.com/office/officeart/2005/8/layout/list1"/>
    <dgm:cxn modelId="{2FB44440-28F4-4D60-8595-A6E5D959949E}" srcId="{61DA587B-06D0-40D2-B963-4E9634C8BF0F}" destId="{3A5A85D7-3D2C-4373-97AE-858CF440835B}" srcOrd="0" destOrd="0" parTransId="{55449FBD-8ACD-4FFA-8D91-3974F9011683}" sibTransId="{35FDCFF1-4F57-4D16-B056-EAD999A781BD}"/>
    <dgm:cxn modelId="{98B5934B-BE7D-46A7-A170-3164AEAC2E59}" type="presOf" srcId="{93AB83B3-DFE1-423A-BE73-152007570613}" destId="{76ECD07E-1FFA-4740-B27A-EB21B5BC143F}" srcOrd="0" destOrd="1" presId="urn:microsoft.com/office/officeart/2005/8/layout/list1"/>
    <dgm:cxn modelId="{E994EAD5-6E24-4683-9340-61B2F369F1FF}" type="presOf" srcId="{09B4CA50-0EE1-411A-9027-206C4E77CEAE}" destId="{DB577148-8B70-47CB-B831-DF04EB95812A}" srcOrd="0" destOrd="0" presId="urn:microsoft.com/office/officeart/2005/8/layout/list1"/>
    <dgm:cxn modelId="{8184494B-7E21-43E8-BF9C-92F41C83B1C3}" type="presOf" srcId="{61DA587B-06D0-40D2-B963-4E9634C8BF0F}" destId="{26FC803D-1B8A-4C86-9CEF-D30865E3344B}" srcOrd="0" destOrd="0" presId="urn:microsoft.com/office/officeart/2005/8/layout/list1"/>
    <dgm:cxn modelId="{0C06275B-FC32-44E9-A33F-93A67AEF024A}" srcId="{09B4CA50-0EE1-411A-9027-206C4E77CEAE}" destId="{4DF94A22-0328-4624-9A35-2647A4879E67}" srcOrd="0" destOrd="0" parTransId="{D8721D4D-50AA-4155-B14E-51BBD2BEADD7}" sibTransId="{BD7FF1EA-93E7-458A-A694-CAB3C8A10790}"/>
    <dgm:cxn modelId="{853437DC-10DE-4BEF-B08A-A203B9245033}" srcId="{A465D47E-9B99-4D4D-AC6C-F2B556E8695A}" destId="{09B4CA50-0EE1-411A-9027-206C4E77CEAE}" srcOrd="0" destOrd="0" parTransId="{44CA1BAA-1ABA-43DE-9E62-9355922886D2}" sibTransId="{F75198D1-9F09-411F-BCA0-1F28E71F9ED8}"/>
    <dgm:cxn modelId="{261E93CD-B472-49AD-9696-BB3BAE869FA6}" type="presOf" srcId="{61DA587B-06D0-40D2-B963-4E9634C8BF0F}" destId="{082BDDE5-B3B1-46B5-9B80-35209589E36B}" srcOrd="1" destOrd="0" presId="urn:microsoft.com/office/officeart/2005/8/layout/list1"/>
    <dgm:cxn modelId="{05F2B66F-95BA-4219-983B-96E162229DCA}" type="presOf" srcId="{24DED359-3DDD-4BFA-AC8C-BDEFA80BC12E}" destId="{F5C0C6BA-A3F5-4368-A468-C9F4E260C7D6}" srcOrd="0" destOrd="1" presId="urn:microsoft.com/office/officeart/2005/8/layout/list1"/>
    <dgm:cxn modelId="{A6212EC8-8D6B-4D94-A86C-0FA2A7FDF415}" srcId="{61DA587B-06D0-40D2-B963-4E9634C8BF0F}" destId="{42A74CA8-2BCC-44E9-A71D-C27F5DEFF3FD}" srcOrd="2" destOrd="0" parTransId="{ABAB594F-0B82-4A04-9E45-47E2AB0C531B}" sibTransId="{1ABCC9DF-794C-4857-9509-0A1281566C73}"/>
    <dgm:cxn modelId="{5A531722-D934-446C-99BD-6323DD4B68F1}" type="presOf" srcId="{A465D47E-9B99-4D4D-AC6C-F2B556E8695A}" destId="{31022713-5C8B-4F76-8ED8-E3A3B7DE2990}" srcOrd="0" destOrd="0" presId="urn:microsoft.com/office/officeart/2005/8/layout/list1"/>
    <dgm:cxn modelId="{E14CA201-F0B3-4D78-96FC-93D304CA6D02}" type="presOf" srcId="{4DF94A22-0328-4624-9A35-2647A4879E67}" destId="{F5C0C6BA-A3F5-4368-A468-C9F4E260C7D6}" srcOrd="0" destOrd="0" presId="urn:microsoft.com/office/officeart/2005/8/layout/list1"/>
    <dgm:cxn modelId="{228EC2D1-4DBF-431B-B287-BF2C6B0D0814}" srcId="{ED3E1FF8-7210-49A5-AC18-34AAE35D1242}" destId="{BAD54F0A-6F8E-4256-BB5C-1516E55D6E04}" srcOrd="0" destOrd="0" parTransId="{F603E439-11FA-420E-8995-140BBD3043EE}" sibTransId="{DEF0473E-E530-4C42-9E71-B8BA91AA5614}"/>
    <dgm:cxn modelId="{38DF0F5E-EA58-4B50-A18E-BAAD35C27DA8}" srcId="{A465D47E-9B99-4D4D-AC6C-F2B556E8695A}" destId="{ED3E1FF8-7210-49A5-AC18-34AAE35D1242}" srcOrd="2" destOrd="0" parTransId="{80BDBDE7-C85D-42ED-BAEF-F425E9310D96}" sibTransId="{A5889980-D0FE-4CC3-956F-93C46A98E800}"/>
    <dgm:cxn modelId="{930A993B-204C-4D77-8D3D-452EE761C31D}" type="presOf" srcId="{BAD54F0A-6F8E-4256-BB5C-1516E55D6E04}" destId="{DE9F9F58-3FB1-425C-8749-3BD8B8122B16}" srcOrd="0" destOrd="0" presId="urn:microsoft.com/office/officeart/2005/8/layout/list1"/>
    <dgm:cxn modelId="{CE82AD5D-F282-4487-BE06-F9FA0E87720B}" srcId="{61DA587B-06D0-40D2-B963-4E9634C8BF0F}" destId="{93AB83B3-DFE1-423A-BE73-152007570613}" srcOrd="1" destOrd="0" parTransId="{75690EAE-EB7C-4476-9072-D4E2335EB109}" sibTransId="{06CBBEB5-94D1-41DC-9135-F82A1E4BE93B}"/>
    <dgm:cxn modelId="{485F6D41-5D34-4311-8ABC-91BC7EEE8AD6}" type="presOf" srcId="{ED3E1FF8-7210-49A5-AC18-34AAE35D1242}" destId="{67BC9F81-DBEE-42D6-9ADB-805497CA9DAA}" srcOrd="1" destOrd="0" presId="urn:microsoft.com/office/officeart/2005/8/layout/list1"/>
    <dgm:cxn modelId="{1C404FFC-1205-4A43-93DE-7F487ADCB6F6}" type="presOf" srcId="{3A5A85D7-3D2C-4373-97AE-858CF440835B}" destId="{76ECD07E-1FFA-4740-B27A-EB21B5BC143F}" srcOrd="0" destOrd="0" presId="urn:microsoft.com/office/officeart/2005/8/layout/list1"/>
    <dgm:cxn modelId="{8C493778-CDFC-46D6-8E8B-E64267596B2A}" srcId="{A465D47E-9B99-4D4D-AC6C-F2B556E8695A}" destId="{61DA587B-06D0-40D2-B963-4E9634C8BF0F}" srcOrd="1" destOrd="0" parTransId="{E15F896E-CCE7-4344-A4CA-93D00681F71A}" sibTransId="{FD197B28-0656-4F91-A6C9-FD5D08BB40CE}"/>
    <dgm:cxn modelId="{6551815F-6827-4413-9D3F-519A7BE22012}" type="presParOf" srcId="{31022713-5C8B-4F76-8ED8-E3A3B7DE2990}" destId="{EB9F165C-8479-49A5-A07D-CBDF71382019}" srcOrd="0" destOrd="0" presId="urn:microsoft.com/office/officeart/2005/8/layout/list1"/>
    <dgm:cxn modelId="{31479EB6-058C-4A87-AD25-0AD8F723C683}" type="presParOf" srcId="{EB9F165C-8479-49A5-A07D-CBDF71382019}" destId="{DB577148-8B70-47CB-B831-DF04EB95812A}" srcOrd="0" destOrd="0" presId="urn:microsoft.com/office/officeart/2005/8/layout/list1"/>
    <dgm:cxn modelId="{4D71E5A6-C771-4EC9-9AAB-E86A6387DC47}" type="presParOf" srcId="{EB9F165C-8479-49A5-A07D-CBDF71382019}" destId="{D7F93B3B-1B96-4B23-88A2-FC17ED4B29E5}" srcOrd="1" destOrd="0" presId="urn:microsoft.com/office/officeart/2005/8/layout/list1"/>
    <dgm:cxn modelId="{6B343E6F-D66D-4E0D-8ACA-B0345EFDFE4D}" type="presParOf" srcId="{31022713-5C8B-4F76-8ED8-E3A3B7DE2990}" destId="{CA45F6F1-F697-460A-9E01-4F00061DE650}" srcOrd="1" destOrd="0" presId="urn:microsoft.com/office/officeart/2005/8/layout/list1"/>
    <dgm:cxn modelId="{4DF4A874-75F3-41BF-AB3F-CC825B47C766}" type="presParOf" srcId="{31022713-5C8B-4F76-8ED8-E3A3B7DE2990}" destId="{F5C0C6BA-A3F5-4368-A468-C9F4E260C7D6}" srcOrd="2" destOrd="0" presId="urn:microsoft.com/office/officeart/2005/8/layout/list1"/>
    <dgm:cxn modelId="{D48F85C3-BB4B-4319-B162-25B33107B831}" type="presParOf" srcId="{31022713-5C8B-4F76-8ED8-E3A3B7DE2990}" destId="{6F2BE0EF-CA94-4C00-93A2-543343E31BE4}" srcOrd="3" destOrd="0" presId="urn:microsoft.com/office/officeart/2005/8/layout/list1"/>
    <dgm:cxn modelId="{E02D1DD1-D2B6-45B4-AEC6-D8439B0C928F}" type="presParOf" srcId="{31022713-5C8B-4F76-8ED8-E3A3B7DE2990}" destId="{1BA78D45-D45B-4660-A6DB-5CA99FB95AC8}" srcOrd="4" destOrd="0" presId="urn:microsoft.com/office/officeart/2005/8/layout/list1"/>
    <dgm:cxn modelId="{E42F3D6B-BCF1-4C2E-8482-266C4195435B}" type="presParOf" srcId="{1BA78D45-D45B-4660-A6DB-5CA99FB95AC8}" destId="{26FC803D-1B8A-4C86-9CEF-D30865E3344B}" srcOrd="0" destOrd="0" presId="urn:microsoft.com/office/officeart/2005/8/layout/list1"/>
    <dgm:cxn modelId="{08BD3FAF-C15E-43A4-91A1-BAE95D390066}" type="presParOf" srcId="{1BA78D45-D45B-4660-A6DB-5CA99FB95AC8}" destId="{082BDDE5-B3B1-46B5-9B80-35209589E36B}" srcOrd="1" destOrd="0" presId="urn:microsoft.com/office/officeart/2005/8/layout/list1"/>
    <dgm:cxn modelId="{9FEC832E-1530-4DE9-8A40-D471195F97C1}" type="presParOf" srcId="{31022713-5C8B-4F76-8ED8-E3A3B7DE2990}" destId="{9A517124-9D87-423F-9633-9EEFE50831B8}" srcOrd="5" destOrd="0" presId="urn:microsoft.com/office/officeart/2005/8/layout/list1"/>
    <dgm:cxn modelId="{3B9D3933-5AF2-4FE1-A3B1-1B3E6C33FF3C}" type="presParOf" srcId="{31022713-5C8B-4F76-8ED8-E3A3B7DE2990}" destId="{76ECD07E-1FFA-4740-B27A-EB21B5BC143F}" srcOrd="6" destOrd="0" presId="urn:microsoft.com/office/officeart/2005/8/layout/list1"/>
    <dgm:cxn modelId="{07600ED6-695E-4B80-B156-D37AEA1E8023}" type="presParOf" srcId="{31022713-5C8B-4F76-8ED8-E3A3B7DE2990}" destId="{74489BE1-829B-416C-98FF-1BC027125645}" srcOrd="7" destOrd="0" presId="urn:microsoft.com/office/officeart/2005/8/layout/list1"/>
    <dgm:cxn modelId="{D7A30179-4735-49F5-9376-1001AC67DC32}" type="presParOf" srcId="{31022713-5C8B-4F76-8ED8-E3A3B7DE2990}" destId="{8F8AC164-5097-48FA-B4EB-7A630E6F21B5}" srcOrd="8" destOrd="0" presId="urn:microsoft.com/office/officeart/2005/8/layout/list1"/>
    <dgm:cxn modelId="{BED078E9-C691-425A-8FB6-482684B55224}" type="presParOf" srcId="{8F8AC164-5097-48FA-B4EB-7A630E6F21B5}" destId="{86CF9EC4-A246-4F14-B6A1-9EAE3375AEFB}" srcOrd="0" destOrd="0" presId="urn:microsoft.com/office/officeart/2005/8/layout/list1"/>
    <dgm:cxn modelId="{E797B9A2-D1AF-4B97-AB26-92CAEB1A082A}" type="presParOf" srcId="{8F8AC164-5097-48FA-B4EB-7A630E6F21B5}" destId="{67BC9F81-DBEE-42D6-9ADB-805497CA9DAA}" srcOrd="1" destOrd="0" presId="urn:microsoft.com/office/officeart/2005/8/layout/list1"/>
    <dgm:cxn modelId="{C227DC1F-6B60-4A33-BBBE-50B023E55B9C}" type="presParOf" srcId="{31022713-5C8B-4F76-8ED8-E3A3B7DE2990}" destId="{FB1E1037-8881-4D12-9A61-2FD2A9850DFC}" srcOrd="9" destOrd="0" presId="urn:microsoft.com/office/officeart/2005/8/layout/list1"/>
    <dgm:cxn modelId="{D633579F-C2BC-420B-8089-2A45B0C79E92}" type="presParOf" srcId="{31022713-5C8B-4F76-8ED8-E3A3B7DE2990}" destId="{DE9F9F58-3FB1-425C-8749-3BD8B8122B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DB8BCA-A094-4E0B-B733-F6C32715D7F9}" type="doc">
      <dgm:prSet loTypeId="urn:microsoft.com/office/officeart/2005/8/layout/list1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CFCA9D5D-4790-4632-A7B0-BF3440E60C52}">
      <dgm:prSet phldrT="[Text]"/>
      <dgm:spPr/>
      <dgm:t>
        <a:bodyPr/>
        <a:lstStyle/>
        <a:p>
          <a:r>
            <a:rPr lang="en-US" dirty="0" smtClean="0"/>
            <a:t>Fan Cooled Units</a:t>
          </a:r>
          <a:endParaRPr lang="en-US" dirty="0"/>
        </a:p>
      </dgm:t>
    </dgm:pt>
    <dgm:pt modelId="{D62FF569-EB60-4954-B696-0183AC0FB9D7}" type="parTrans" cxnId="{43162155-0BEF-4034-AB0D-D2C683DEBB74}">
      <dgm:prSet/>
      <dgm:spPr/>
      <dgm:t>
        <a:bodyPr/>
        <a:lstStyle/>
        <a:p>
          <a:endParaRPr lang="en-US"/>
        </a:p>
      </dgm:t>
    </dgm:pt>
    <dgm:pt modelId="{01F2FB1D-2C64-4089-86C0-142E8D3E1BD2}" type="sibTrans" cxnId="{43162155-0BEF-4034-AB0D-D2C683DEBB74}">
      <dgm:prSet/>
      <dgm:spPr/>
      <dgm:t>
        <a:bodyPr/>
        <a:lstStyle/>
        <a:p>
          <a:endParaRPr lang="en-US"/>
        </a:p>
      </dgm:t>
    </dgm:pt>
    <dgm:pt modelId="{ED6D13E5-519C-4CB3-8052-9F8BF496D72D}">
      <dgm:prSet phldrT="[Text]"/>
      <dgm:spPr/>
      <dgm:t>
        <a:bodyPr/>
        <a:lstStyle/>
        <a:p>
          <a:r>
            <a:rPr lang="en-US" dirty="0" smtClean="0"/>
            <a:t>Vertical or horizontal air flow</a:t>
          </a:r>
          <a:endParaRPr lang="en-US" dirty="0"/>
        </a:p>
      </dgm:t>
    </dgm:pt>
    <dgm:pt modelId="{16F83947-E43C-4FF5-8685-F6A9E040426F}" type="parTrans" cxnId="{C77EBFFB-28AF-4B87-8596-F6F235068A9C}">
      <dgm:prSet/>
      <dgm:spPr/>
      <dgm:t>
        <a:bodyPr/>
        <a:lstStyle/>
        <a:p>
          <a:endParaRPr lang="en-US"/>
        </a:p>
      </dgm:t>
    </dgm:pt>
    <dgm:pt modelId="{CD4699F7-F4B6-433B-8CE0-DFCEDCBBC7C4}" type="sibTrans" cxnId="{C77EBFFB-28AF-4B87-8596-F6F235068A9C}">
      <dgm:prSet/>
      <dgm:spPr/>
      <dgm:t>
        <a:bodyPr/>
        <a:lstStyle/>
        <a:p>
          <a:endParaRPr lang="en-US"/>
        </a:p>
      </dgm:t>
    </dgm:pt>
    <dgm:pt modelId="{A9F9F4B7-3212-41F2-8A6D-DFEFAB72D166}">
      <dgm:prSet phldrT="[Text]"/>
      <dgm:spPr/>
      <dgm:t>
        <a:bodyPr/>
        <a:lstStyle/>
        <a:p>
          <a:r>
            <a:rPr lang="en-US" dirty="0" smtClean="0"/>
            <a:t>NEMA-3R Options</a:t>
          </a:r>
          <a:endParaRPr lang="en-US" dirty="0"/>
        </a:p>
      </dgm:t>
    </dgm:pt>
    <dgm:pt modelId="{71EBE77C-CADA-4E9D-8556-563814810C47}" type="parTrans" cxnId="{1C94C7ED-DB42-4CC6-AFAB-E7F8AC174E11}">
      <dgm:prSet/>
      <dgm:spPr/>
      <dgm:t>
        <a:bodyPr/>
        <a:lstStyle/>
        <a:p>
          <a:endParaRPr lang="en-US"/>
        </a:p>
      </dgm:t>
    </dgm:pt>
    <dgm:pt modelId="{010A8197-2791-46DF-ABA9-43BDB793CCE7}" type="sibTrans" cxnId="{1C94C7ED-DB42-4CC6-AFAB-E7F8AC174E11}">
      <dgm:prSet/>
      <dgm:spPr/>
      <dgm:t>
        <a:bodyPr/>
        <a:lstStyle/>
        <a:p>
          <a:endParaRPr lang="en-US"/>
        </a:p>
      </dgm:t>
    </dgm:pt>
    <dgm:pt modelId="{C68170FA-F7EC-4254-86F5-D2D3D4D9089D}">
      <dgm:prSet phldrT="[Text]"/>
      <dgm:spPr/>
      <dgm:t>
        <a:bodyPr/>
        <a:lstStyle/>
        <a:p>
          <a:r>
            <a:rPr lang="en-US" dirty="0" smtClean="0"/>
            <a:t>Stainless Steel Options</a:t>
          </a:r>
          <a:endParaRPr lang="en-US" dirty="0"/>
        </a:p>
      </dgm:t>
    </dgm:pt>
    <dgm:pt modelId="{D879D5F8-3A7A-48BA-82FA-98563CDA8280}" type="parTrans" cxnId="{DFD67D59-02F1-4D28-8D5B-F1CA078CFB01}">
      <dgm:prSet/>
      <dgm:spPr/>
      <dgm:t>
        <a:bodyPr/>
        <a:lstStyle/>
        <a:p>
          <a:endParaRPr lang="en-US"/>
        </a:p>
      </dgm:t>
    </dgm:pt>
    <dgm:pt modelId="{446BA16C-44B8-45E7-BE70-D60FF45FA1C1}" type="sibTrans" cxnId="{DFD67D59-02F1-4D28-8D5B-F1CA078CFB01}">
      <dgm:prSet/>
      <dgm:spPr/>
      <dgm:t>
        <a:bodyPr/>
        <a:lstStyle/>
        <a:p>
          <a:endParaRPr lang="en-US"/>
        </a:p>
      </dgm:t>
    </dgm:pt>
    <dgm:pt modelId="{B5AD4CC6-C1B9-48D0-8ADF-304CE28883D8}">
      <dgm:prSet phldrT="[Text]"/>
      <dgm:spPr/>
      <dgm:t>
        <a:bodyPr/>
        <a:lstStyle/>
        <a:p>
          <a:r>
            <a:rPr lang="en-US" dirty="0" smtClean="0"/>
            <a:t>306</a:t>
          </a:r>
          <a:endParaRPr lang="en-US" dirty="0"/>
        </a:p>
      </dgm:t>
    </dgm:pt>
    <dgm:pt modelId="{48611641-E4B3-494A-842F-B993333B16A6}" type="parTrans" cxnId="{E1F6198D-7322-4E8B-A022-F0C6D462353A}">
      <dgm:prSet/>
      <dgm:spPr/>
      <dgm:t>
        <a:bodyPr/>
        <a:lstStyle/>
        <a:p>
          <a:endParaRPr lang="en-US"/>
        </a:p>
      </dgm:t>
    </dgm:pt>
    <dgm:pt modelId="{98416CDA-9F8E-4AD0-BFDA-AA492E088FB3}" type="sibTrans" cxnId="{E1F6198D-7322-4E8B-A022-F0C6D462353A}">
      <dgm:prSet/>
      <dgm:spPr/>
      <dgm:t>
        <a:bodyPr/>
        <a:lstStyle/>
        <a:p>
          <a:endParaRPr lang="en-US"/>
        </a:p>
      </dgm:t>
    </dgm:pt>
    <dgm:pt modelId="{C61A26BD-8A73-4992-89C2-0B501AEE7FAD}">
      <dgm:prSet phldrT="[Text]"/>
      <dgm:spPr/>
      <dgm:t>
        <a:bodyPr/>
        <a:lstStyle/>
        <a:p>
          <a:r>
            <a:rPr lang="en-US" dirty="0" smtClean="0"/>
            <a:t>316</a:t>
          </a:r>
          <a:endParaRPr lang="en-US" dirty="0"/>
        </a:p>
      </dgm:t>
    </dgm:pt>
    <dgm:pt modelId="{ACF6A5DB-2835-4DC7-A4B6-54F753D20E92}" type="parTrans" cxnId="{E281EB0A-4FFD-48D7-98CF-37CADC6F6250}">
      <dgm:prSet/>
      <dgm:spPr/>
      <dgm:t>
        <a:bodyPr/>
        <a:lstStyle/>
        <a:p>
          <a:endParaRPr lang="en-US"/>
        </a:p>
      </dgm:t>
    </dgm:pt>
    <dgm:pt modelId="{7858BC84-3203-40F2-80A0-AB0CFC379C83}" type="sibTrans" cxnId="{E281EB0A-4FFD-48D7-98CF-37CADC6F6250}">
      <dgm:prSet/>
      <dgm:spPr/>
      <dgm:t>
        <a:bodyPr/>
        <a:lstStyle/>
        <a:p>
          <a:endParaRPr lang="en-US"/>
        </a:p>
      </dgm:t>
    </dgm:pt>
    <dgm:pt modelId="{6775404D-257C-4503-BCD9-8215AC20DF8F}">
      <dgm:prSet phldrT="[Text]"/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8B018C98-5EE6-4BE4-B11F-8B3A403C4900}" type="parTrans" cxnId="{570FDAD5-5D2D-4BA1-9BF2-B0EC07028BA9}">
      <dgm:prSet/>
      <dgm:spPr/>
      <dgm:t>
        <a:bodyPr/>
        <a:lstStyle/>
        <a:p>
          <a:endParaRPr lang="en-US"/>
        </a:p>
      </dgm:t>
    </dgm:pt>
    <dgm:pt modelId="{58B360BB-B47F-4B0A-9D84-A6A245B401CD}" type="sibTrans" cxnId="{570FDAD5-5D2D-4BA1-9BF2-B0EC07028BA9}">
      <dgm:prSet/>
      <dgm:spPr/>
      <dgm:t>
        <a:bodyPr/>
        <a:lstStyle/>
        <a:p>
          <a:endParaRPr lang="en-US"/>
        </a:p>
      </dgm:t>
    </dgm:pt>
    <dgm:pt modelId="{6431BBC3-529C-4649-8DCE-DEB0466C8404}">
      <dgm:prSet phldrT="[Text]"/>
      <dgm:spPr/>
      <dgm:t>
        <a:bodyPr/>
        <a:lstStyle/>
        <a:p>
          <a:r>
            <a:rPr lang="en-US" dirty="0" smtClean="0"/>
            <a:t>Multiple Elements</a:t>
          </a:r>
          <a:endParaRPr lang="en-US" dirty="0"/>
        </a:p>
      </dgm:t>
    </dgm:pt>
    <dgm:pt modelId="{9A85265F-29FD-43AD-822E-70CD48177D02}" type="parTrans" cxnId="{5077F51C-E5E4-4DA6-BB68-4264486F787D}">
      <dgm:prSet/>
      <dgm:spPr/>
      <dgm:t>
        <a:bodyPr/>
        <a:lstStyle/>
        <a:p>
          <a:endParaRPr lang="en-US"/>
        </a:p>
      </dgm:t>
    </dgm:pt>
    <dgm:pt modelId="{5864BCCF-C21E-4C6E-882B-44536A6AFB61}" type="sibTrans" cxnId="{5077F51C-E5E4-4DA6-BB68-4264486F787D}">
      <dgm:prSet/>
      <dgm:spPr/>
      <dgm:t>
        <a:bodyPr/>
        <a:lstStyle/>
        <a:p>
          <a:endParaRPr lang="en-US"/>
        </a:p>
      </dgm:t>
    </dgm:pt>
    <dgm:pt modelId="{167D8D5B-D43E-4E06-89FE-F3B3E84A1586}">
      <dgm:prSet phldrT="[Text]"/>
      <dgm:spPr/>
      <dgm:t>
        <a:bodyPr/>
        <a:lstStyle/>
        <a:p>
          <a:r>
            <a:rPr lang="en-US" dirty="0" smtClean="0"/>
            <a:t>for multiple drives or choppers</a:t>
          </a:r>
          <a:endParaRPr lang="en-US" dirty="0"/>
        </a:p>
      </dgm:t>
    </dgm:pt>
    <dgm:pt modelId="{DE03228E-F95B-4088-85E6-BD0C4846C94A}" type="parTrans" cxnId="{9F407B25-1C27-43B9-BF50-1D4BB15A5E4D}">
      <dgm:prSet/>
      <dgm:spPr/>
      <dgm:t>
        <a:bodyPr/>
        <a:lstStyle/>
        <a:p>
          <a:endParaRPr lang="en-US"/>
        </a:p>
      </dgm:t>
    </dgm:pt>
    <dgm:pt modelId="{2D7F7BB6-7B7D-427A-A5AC-71DB49226CE6}" type="sibTrans" cxnId="{9F407B25-1C27-43B9-BF50-1D4BB15A5E4D}">
      <dgm:prSet/>
      <dgm:spPr/>
      <dgm:t>
        <a:bodyPr/>
        <a:lstStyle/>
        <a:p>
          <a:endParaRPr lang="en-US"/>
        </a:p>
      </dgm:t>
    </dgm:pt>
    <dgm:pt modelId="{049F3DAC-2E83-41B3-B86E-E127D8EB9811}" type="pres">
      <dgm:prSet presAssocID="{04DB8BCA-A094-4E0B-B733-F6C32715D7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F0535-0B17-46B5-B2A7-CDEC795CDFDE}" type="pres">
      <dgm:prSet presAssocID="{CFCA9D5D-4790-4632-A7B0-BF3440E60C52}" presName="parentLin" presStyleCnt="0"/>
      <dgm:spPr/>
    </dgm:pt>
    <dgm:pt modelId="{740A4C3F-4A85-461E-BD69-12F25A195C13}" type="pres">
      <dgm:prSet presAssocID="{CFCA9D5D-4790-4632-A7B0-BF3440E60C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730CFFE-45D9-4D69-8D04-DCCF19EB45B9}" type="pres">
      <dgm:prSet presAssocID="{CFCA9D5D-4790-4632-A7B0-BF3440E60C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52963-7A71-47AD-9613-E0A2A48426BA}" type="pres">
      <dgm:prSet presAssocID="{CFCA9D5D-4790-4632-A7B0-BF3440E60C52}" presName="negativeSpace" presStyleCnt="0"/>
      <dgm:spPr/>
    </dgm:pt>
    <dgm:pt modelId="{35721894-AA13-421F-989F-23BC97FA46C5}" type="pres">
      <dgm:prSet presAssocID="{CFCA9D5D-4790-4632-A7B0-BF3440E60C5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17753-119E-4B81-ADDF-0E01C38175FD}" type="pres">
      <dgm:prSet presAssocID="{01F2FB1D-2C64-4089-86C0-142E8D3E1BD2}" presName="spaceBetweenRectangles" presStyleCnt="0"/>
      <dgm:spPr/>
    </dgm:pt>
    <dgm:pt modelId="{4D9E5B33-9C5A-4FB9-ABF1-F6DB4A346B2D}" type="pres">
      <dgm:prSet presAssocID="{A9F9F4B7-3212-41F2-8A6D-DFEFAB72D166}" presName="parentLin" presStyleCnt="0"/>
      <dgm:spPr/>
    </dgm:pt>
    <dgm:pt modelId="{B0C25437-6625-4728-BD10-03AE056AF69E}" type="pres">
      <dgm:prSet presAssocID="{A9F9F4B7-3212-41F2-8A6D-DFEFAB72D16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5D801C1-83D5-4074-B12C-37EA6C5F7308}" type="pres">
      <dgm:prSet presAssocID="{A9F9F4B7-3212-41F2-8A6D-DFEFAB72D1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EF08D-A50F-47B3-8BA2-D9ED18930B34}" type="pres">
      <dgm:prSet presAssocID="{A9F9F4B7-3212-41F2-8A6D-DFEFAB72D166}" presName="negativeSpace" presStyleCnt="0"/>
      <dgm:spPr/>
    </dgm:pt>
    <dgm:pt modelId="{CCB6B56E-7257-4057-B907-42316C10152C}" type="pres">
      <dgm:prSet presAssocID="{A9F9F4B7-3212-41F2-8A6D-DFEFAB72D166}" presName="childText" presStyleLbl="conFgAcc1" presStyleIdx="1" presStyleCnt="4">
        <dgm:presLayoutVars>
          <dgm:bulletEnabled val="1"/>
        </dgm:presLayoutVars>
      </dgm:prSet>
      <dgm:spPr/>
    </dgm:pt>
    <dgm:pt modelId="{CC403CBE-4CEC-4EEB-99B2-98F1D5432DE8}" type="pres">
      <dgm:prSet presAssocID="{010A8197-2791-46DF-ABA9-43BDB793CCE7}" presName="spaceBetweenRectangles" presStyleCnt="0"/>
      <dgm:spPr/>
    </dgm:pt>
    <dgm:pt modelId="{A9D33A35-A3B0-41E6-9945-C6F10F7C0CE2}" type="pres">
      <dgm:prSet presAssocID="{C68170FA-F7EC-4254-86F5-D2D3D4D9089D}" presName="parentLin" presStyleCnt="0"/>
      <dgm:spPr/>
    </dgm:pt>
    <dgm:pt modelId="{CCBD4AF8-A31B-4B09-B963-DC584622E39F}" type="pres">
      <dgm:prSet presAssocID="{C68170FA-F7EC-4254-86F5-D2D3D4D9089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912A20-CEE1-4302-AEE1-F51DB5474B12}" type="pres">
      <dgm:prSet presAssocID="{C68170FA-F7EC-4254-86F5-D2D3D4D908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DA01-AAAC-4C28-B96B-C2C1EC090DCC}" type="pres">
      <dgm:prSet presAssocID="{C68170FA-F7EC-4254-86F5-D2D3D4D9089D}" presName="negativeSpace" presStyleCnt="0"/>
      <dgm:spPr/>
    </dgm:pt>
    <dgm:pt modelId="{482CB7EB-5736-43D8-A965-60E47400C32F}" type="pres">
      <dgm:prSet presAssocID="{C68170FA-F7EC-4254-86F5-D2D3D4D9089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6540-6ECB-4449-B880-D4E9C529A546}" type="pres">
      <dgm:prSet presAssocID="{446BA16C-44B8-45E7-BE70-D60FF45FA1C1}" presName="spaceBetweenRectangles" presStyleCnt="0"/>
      <dgm:spPr/>
    </dgm:pt>
    <dgm:pt modelId="{D8CFBF50-58EA-4106-9B80-43EF3B5FAF96}" type="pres">
      <dgm:prSet presAssocID="{6431BBC3-529C-4649-8DCE-DEB0466C8404}" presName="parentLin" presStyleCnt="0"/>
      <dgm:spPr/>
    </dgm:pt>
    <dgm:pt modelId="{F7A187F3-50B0-4AE7-BC71-CF4397EF95F9}" type="pres">
      <dgm:prSet presAssocID="{6431BBC3-529C-4649-8DCE-DEB0466C840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E0BB698-AFEC-4626-8FF8-19CE56AC93FA}" type="pres">
      <dgm:prSet presAssocID="{6431BBC3-529C-4649-8DCE-DEB0466C84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5A864-E9EA-4639-B06F-C92C2BBCA6DD}" type="pres">
      <dgm:prSet presAssocID="{6431BBC3-529C-4649-8DCE-DEB0466C8404}" presName="negativeSpace" presStyleCnt="0"/>
      <dgm:spPr/>
    </dgm:pt>
    <dgm:pt modelId="{4FC72FFD-DC8A-44D7-80A0-5873A0EBFE07}" type="pres">
      <dgm:prSet presAssocID="{6431BBC3-529C-4649-8DCE-DEB0466C840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9719B-830F-4314-B82E-CD926C1315ED}" type="presOf" srcId="{CFCA9D5D-4790-4632-A7B0-BF3440E60C52}" destId="{E730CFFE-45D9-4D69-8D04-DCCF19EB45B9}" srcOrd="1" destOrd="0" presId="urn:microsoft.com/office/officeart/2005/8/layout/list1"/>
    <dgm:cxn modelId="{03A568BE-92AC-4CF8-8F5C-5FB2F47D8F62}" type="presOf" srcId="{6431BBC3-529C-4649-8DCE-DEB0466C8404}" destId="{6E0BB698-AFEC-4626-8FF8-19CE56AC93FA}" srcOrd="1" destOrd="0" presId="urn:microsoft.com/office/officeart/2005/8/layout/list1"/>
    <dgm:cxn modelId="{C77EBFFB-28AF-4B87-8596-F6F235068A9C}" srcId="{CFCA9D5D-4790-4632-A7B0-BF3440E60C52}" destId="{ED6D13E5-519C-4CB3-8052-9F8BF496D72D}" srcOrd="0" destOrd="0" parTransId="{16F83947-E43C-4FF5-8685-F6A9E040426F}" sibTransId="{CD4699F7-F4B6-433B-8CE0-DFCEDCBBC7C4}"/>
    <dgm:cxn modelId="{5077F51C-E5E4-4DA6-BB68-4264486F787D}" srcId="{04DB8BCA-A094-4E0B-B733-F6C32715D7F9}" destId="{6431BBC3-529C-4649-8DCE-DEB0466C8404}" srcOrd="3" destOrd="0" parTransId="{9A85265F-29FD-43AD-822E-70CD48177D02}" sibTransId="{5864BCCF-C21E-4C6E-882B-44536A6AFB61}"/>
    <dgm:cxn modelId="{DFD67D59-02F1-4D28-8D5B-F1CA078CFB01}" srcId="{04DB8BCA-A094-4E0B-B733-F6C32715D7F9}" destId="{C68170FA-F7EC-4254-86F5-D2D3D4D9089D}" srcOrd="2" destOrd="0" parTransId="{D879D5F8-3A7A-48BA-82FA-98563CDA8280}" sibTransId="{446BA16C-44B8-45E7-BE70-D60FF45FA1C1}"/>
    <dgm:cxn modelId="{E1F6198D-7322-4E8B-A022-F0C6D462353A}" srcId="{C68170FA-F7EC-4254-86F5-D2D3D4D9089D}" destId="{B5AD4CC6-C1B9-48D0-8ADF-304CE28883D8}" srcOrd="0" destOrd="0" parTransId="{48611641-E4B3-494A-842F-B993333B16A6}" sibTransId="{98416CDA-9F8E-4AD0-BFDA-AA492E088FB3}"/>
    <dgm:cxn modelId="{59967900-F315-45BB-B832-7A866D4E17B3}" type="presOf" srcId="{A9F9F4B7-3212-41F2-8A6D-DFEFAB72D166}" destId="{B0C25437-6625-4728-BD10-03AE056AF69E}" srcOrd="0" destOrd="0" presId="urn:microsoft.com/office/officeart/2005/8/layout/list1"/>
    <dgm:cxn modelId="{E3679826-0F7C-467B-BC69-81B2D3CE3ECF}" type="presOf" srcId="{6775404D-257C-4503-BCD9-8215AC20DF8F}" destId="{482CB7EB-5736-43D8-A965-60E47400C32F}" srcOrd="0" destOrd="2" presId="urn:microsoft.com/office/officeart/2005/8/layout/list1"/>
    <dgm:cxn modelId="{EF81B786-9DF3-4E6D-92CF-5DBCA0E4A5D7}" type="presOf" srcId="{167D8D5B-D43E-4E06-89FE-F3B3E84A1586}" destId="{4FC72FFD-DC8A-44D7-80A0-5873A0EBFE07}" srcOrd="0" destOrd="0" presId="urn:microsoft.com/office/officeart/2005/8/layout/list1"/>
    <dgm:cxn modelId="{AC19F6CC-B91C-4663-A483-B7138EE5330B}" type="presOf" srcId="{C61A26BD-8A73-4992-89C2-0B501AEE7FAD}" destId="{482CB7EB-5736-43D8-A965-60E47400C32F}" srcOrd="0" destOrd="1" presId="urn:microsoft.com/office/officeart/2005/8/layout/list1"/>
    <dgm:cxn modelId="{00D889AA-E530-4882-9424-731014AACCE9}" type="presOf" srcId="{A9F9F4B7-3212-41F2-8A6D-DFEFAB72D166}" destId="{15D801C1-83D5-4074-B12C-37EA6C5F7308}" srcOrd="1" destOrd="0" presId="urn:microsoft.com/office/officeart/2005/8/layout/list1"/>
    <dgm:cxn modelId="{35E7367C-5510-412B-AD5F-65A6FF506EE6}" type="presOf" srcId="{6431BBC3-529C-4649-8DCE-DEB0466C8404}" destId="{F7A187F3-50B0-4AE7-BC71-CF4397EF95F9}" srcOrd="0" destOrd="0" presId="urn:microsoft.com/office/officeart/2005/8/layout/list1"/>
    <dgm:cxn modelId="{E281EB0A-4FFD-48D7-98CF-37CADC6F6250}" srcId="{C68170FA-F7EC-4254-86F5-D2D3D4D9089D}" destId="{C61A26BD-8A73-4992-89C2-0B501AEE7FAD}" srcOrd="1" destOrd="0" parTransId="{ACF6A5DB-2835-4DC7-A4B6-54F753D20E92}" sibTransId="{7858BC84-3203-40F2-80A0-AB0CFC379C83}"/>
    <dgm:cxn modelId="{9F407B25-1C27-43B9-BF50-1D4BB15A5E4D}" srcId="{6431BBC3-529C-4649-8DCE-DEB0466C8404}" destId="{167D8D5B-D43E-4E06-89FE-F3B3E84A1586}" srcOrd="0" destOrd="0" parTransId="{DE03228E-F95B-4088-85E6-BD0C4846C94A}" sibTransId="{2D7F7BB6-7B7D-427A-A5AC-71DB49226CE6}"/>
    <dgm:cxn modelId="{3698FCF9-79A9-4185-875D-3566E6524EE2}" type="presOf" srcId="{B5AD4CC6-C1B9-48D0-8ADF-304CE28883D8}" destId="{482CB7EB-5736-43D8-A965-60E47400C32F}" srcOrd="0" destOrd="0" presId="urn:microsoft.com/office/officeart/2005/8/layout/list1"/>
    <dgm:cxn modelId="{570FDAD5-5D2D-4BA1-9BF2-B0EC07028BA9}" srcId="{C68170FA-F7EC-4254-86F5-D2D3D4D9089D}" destId="{6775404D-257C-4503-BCD9-8215AC20DF8F}" srcOrd="2" destOrd="0" parTransId="{8B018C98-5EE6-4BE4-B11F-8B3A403C4900}" sibTransId="{58B360BB-B47F-4B0A-9D84-A6A245B401CD}"/>
    <dgm:cxn modelId="{35EC839A-2292-46CD-AAF5-EA0B0B9B94BB}" type="presOf" srcId="{ED6D13E5-519C-4CB3-8052-9F8BF496D72D}" destId="{35721894-AA13-421F-989F-23BC97FA46C5}" srcOrd="0" destOrd="0" presId="urn:microsoft.com/office/officeart/2005/8/layout/list1"/>
    <dgm:cxn modelId="{3C09A405-3554-4034-AA1B-2E9849F2FF0A}" type="presOf" srcId="{04DB8BCA-A094-4E0B-B733-F6C32715D7F9}" destId="{049F3DAC-2E83-41B3-B86E-E127D8EB9811}" srcOrd="0" destOrd="0" presId="urn:microsoft.com/office/officeart/2005/8/layout/list1"/>
    <dgm:cxn modelId="{047B2F85-021D-4F89-90B6-39C4C0FDBB40}" type="presOf" srcId="{CFCA9D5D-4790-4632-A7B0-BF3440E60C52}" destId="{740A4C3F-4A85-461E-BD69-12F25A195C13}" srcOrd="0" destOrd="0" presId="urn:microsoft.com/office/officeart/2005/8/layout/list1"/>
    <dgm:cxn modelId="{43162155-0BEF-4034-AB0D-D2C683DEBB74}" srcId="{04DB8BCA-A094-4E0B-B733-F6C32715D7F9}" destId="{CFCA9D5D-4790-4632-A7B0-BF3440E60C52}" srcOrd="0" destOrd="0" parTransId="{D62FF569-EB60-4954-B696-0183AC0FB9D7}" sibTransId="{01F2FB1D-2C64-4089-86C0-142E8D3E1BD2}"/>
    <dgm:cxn modelId="{D75FA36B-A852-4040-B51B-A9395A49638F}" type="presOf" srcId="{C68170FA-F7EC-4254-86F5-D2D3D4D9089D}" destId="{CCBD4AF8-A31B-4B09-B963-DC584622E39F}" srcOrd="0" destOrd="0" presId="urn:microsoft.com/office/officeart/2005/8/layout/list1"/>
    <dgm:cxn modelId="{28E3F7DD-5958-4E6B-A320-78C2206384D7}" type="presOf" srcId="{C68170FA-F7EC-4254-86F5-D2D3D4D9089D}" destId="{F2912A20-CEE1-4302-AEE1-F51DB5474B12}" srcOrd="1" destOrd="0" presId="urn:microsoft.com/office/officeart/2005/8/layout/list1"/>
    <dgm:cxn modelId="{1C94C7ED-DB42-4CC6-AFAB-E7F8AC174E11}" srcId="{04DB8BCA-A094-4E0B-B733-F6C32715D7F9}" destId="{A9F9F4B7-3212-41F2-8A6D-DFEFAB72D166}" srcOrd="1" destOrd="0" parTransId="{71EBE77C-CADA-4E9D-8556-563814810C47}" sibTransId="{010A8197-2791-46DF-ABA9-43BDB793CCE7}"/>
    <dgm:cxn modelId="{E18E5974-DCB2-43E0-ABDB-2DD950094B9A}" type="presParOf" srcId="{049F3DAC-2E83-41B3-B86E-E127D8EB9811}" destId="{A43F0535-0B17-46B5-B2A7-CDEC795CDFDE}" srcOrd="0" destOrd="0" presId="urn:microsoft.com/office/officeart/2005/8/layout/list1"/>
    <dgm:cxn modelId="{BD711ECC-7F83-474A-8A40-CAF2F040D7DB}" type="presParOf" srcId="{A43F0535-0B17-46B5-B2A7-CDEC795CDFDE}" destId="{740A4C3F-4A85-461E-BD69-12F25A195C13}" srcOrd="0" destOrd="0" presId="urn:microsoft.com/office/officeart/2005/8/layout/list1"/>
    <dgm:cxn modelId="{FFF7F73F-EC91-42DA-9CF9-B7FDCDC4F9B7}" type="presParOf" srcId="{A43F0535-0B17-46B5-B2A7-CDEC795CDFDE}" destId="{E730CFFE-45D9-4D69-8D04-DCCF19EB45B9}" srcOrd="1" destOrd="0" presId="urn:microsoft.com/office/officeart/2005/8/layout/list1"/>
    <dgm:cxn modelId="{6E2279F8-F6FD-453A-A829-FF0A110358BB}" type="presParOf" srcId="{049F3DAC-2E83-41B3-B86E-E127D8EB9811}" destId="{F2852963-7A71-47AD-9613-E0A2A48426BA}" srcOrd="1" destOrd="0" presId="urn:microsoft.com/office/officeart/2005/8/layout/list1"/>
    <dgm:cxn modelId="{F39C6001-6723-4F54-B1A5-8569B6A071C8}" type="presParOf" srcId="{049F3DAC-2E83-41B3-B86E-E127D8EB9811}" destId="{35721894-AA13-421F-989F-23BC97FA46C5}" srcOrd="2" destOrd="0" presId="urn:microsoft.com/office/officeart/2005/8/layout/list1"/>
    <dgm:cxn modelId="{DC9B110E-0768-4321-ADE5-E54C8C017610}" type="presParOf" srcId="{049F3DAC-2E83-41B3-B86E-E127D8EB9811}" destId="{77517753-119E-4B81-ADDF-0E01C38175FD}" srcOrd="3" destOrd="0" presId="urn:microsoft.com/office/officeart/2005/8/layout/list1"/>
    <dgm:cxn modelId="{F6BF0E38-518B-45B9-9723-D6EAD6531F6D}" type="presParOf" srcId="{049F3DAC-2E83-41B3-B86E-E127D8EB9811}" destId="{4D9E5B33-9C5A-4FB9-ABF1-F6DB4A346B2D}" srcOrd="4" destOrd="0" presId="urn:microsoft.com/office/officeart/2005/8/layout/list1"/>
    <dgm:cxn modelId="{66C2CD1D-7271-47A7-8559-4A77766757D3}" type="presParOf" srcId="{4D9E5B33-9C5A-4FB9-ABF1-F6DB4A346B2D}" destId="{B0C25437-6625-4728-BD10-03AE056AF69E}" srcOrd="0" destOrd="0" presId="urn:microsoft.com/office/officeart/2005/8/layout/list1"/>
    <dgm:cxn modelId="{13AF0EAA-1137-4585-8C4F-2E2531C7DA6D}" type="presParOf" srcId="{4D9E5B33-9C5A-4FB9-ABF1-F6DB4A346B2D}" destId="{15D801C1-83D5-4074-B12C-37EA6C5F7308}" srcOrd="1" destOrd="0" presId="urn:microsoft.com/office/officeart/2005/8/layout/list1"/>
    <dgm:cxn modelId="{4634F6B9-0F7F-473A-8995-83926C0793A2}" type="presParOf" srcId="{049F3DAC-2E83-41B3-B86E-E127D8EB9811}" destId="{204EF08D-A50F-47B3-8BA2-D9ED18930B34}" srcOrd="5" destOrd="0" presId="urn:microsoft.com/office/officeart/2005/8/layout/list1"/>
    <dgm:cxn modelId="{6BD8C49D-8493-457F-A87B-FB40F17DA4D4}" type="presParOf" srcId="{049F3DAC-2E83-41B3-B86E-E127D8EB9811}" destId="{CCB6B56E-7257-4057-B907-42316C10152C}" srcOrd="6" destOrd="0" presId="urn:microsoft.com/office/officeart/2005/8/layout/list1"/>
    <dgm:cxn modelId="{0D1ED315-3937-4915-8060-70F93C83B543}" type="presParOf" srcId="{049F3DAC-2E83-41B3-B86E-E127D8EB9811}" destId="{CC403CBE-4CEC-4EEB-99B2-98F1D5432DE8}" srcOrd="7" destOrd="0" presId="urn:microsoft.com/office/officeart/2005/8/layout/list1"/>
    <dgm:cxn modelId="{FE89EFFB-49F5-4FE2-84CC-5CF714247711}" type="presParOf" srcId="{049F3DAC-2E83-41B3-B86E-E127D8EB9811}" destId="{A9D33A35-A3B0-41E6-9945-C6F10F7C0CE2}" srcOrd="8" destOrd="0" presId="urn:microsoft.com/office/officeart/2005/8/layout/list1"/>
    <dgm:cxn modelId="{6F732722-867E-4A84-A860-0A861B446C83}" type="presParOf" srcId="{A9D33A35-A3B0-41E6-9945-C6F10F7C0CE2}" destId="{CCBD4AF8-A31B-4B09-B963-DC584622E39F}" srcOrd="0" destOrd="0" presId="urn:microsoft.com/office/officeart/2005/8/layout/list1"/>
    <dgm:cxn modelId="{D82C3279-DC34-427B-B695-65A45F980F6F}" type="presParOf" srcId="{A9D33A35-A3B0-41E6-9945-C6F10F7C0CE2}" destId="{F2912A20-CEE1-4302-AEE1-F51DB5474B12}" srcOrd="1" destOrd="0" presId="urn:microsoft.com/office/officeart/2005/8/layout/list1"/>
    <dgm:cxn modelId="{FC25B089-6276-45A4-8D60-593DF8638B71}" type="presParOf" srcId="{049F3DAC-2E83-41B3-B86E-E127D8EB9811}" destId="{B2EADA01-AAAC-4C28-B96B-C2C1EC090DCC}" srcOrd="9" destOrd="0" presId="urn:microsoft.com/office/officeart/2005/8/layout/list1"/>
    <dgm:cxn modelId="{8C369BA4-410C-4A23-8F84-442CCCC99EA8}" type="presParOf" srcId="{049F3DAC-2E83-41B3-B86E-E127D8EB9811}" destId="{482CB7EB-5736-43D8-A965-60E47400C32F}" srcOrd="10" destOrd="0" presId="urn:microsoft.com/office/officeart/2005/8/layout/list1"/>
    <dgm:cxn modelId="{F84A1A54-D6C1-455D-9501-F5D342F2B540}" type="presParOf" srcId="{049F3DAC-2E83-41B3-B86E-E127D8EB9811}" destId="{4FD66540-6ECB-4449-B880-D4E9C529A546}" srcOrd="11" destOrd="0" presId="urn:microsoft.com/office/officeart/2005/8/layout/list1"/>
    <dgm:cxn modelId="{BE6886A8-3B29-48E0-86FA-9088A9B61C62}" type="presParOf" srcId="{049F3DAC-2E83-41B3-B86E-E127D8EB9811}" destId="{D8CFBF50-58EA-4106-9B80-43EF3B5FAF96}" srcOrd="12" destOrd="0" presId="urn:microsoft.com/office/officeart/2005/8/layout/list1"/>
    <dgm:cxn modelId="{E113AA44-8159-42B7-AA62-BECCF8A5BFF3}" type="presParOf" srcId="{D8CFBF50-58EA-4106-9B80-43EF3B5FAF96}" destId="{F7A187F3-50B0-4AE7-BC71-CF4397EF95F9}" srcOrd="0" destOrd="0" presId="urn:microsoft.com/office/officeart/2005/8/layout/list1"/>
    <dgm:cxn modelId="{4C68EFF0-0300-4B6F-9412-772EA459417D}" type="presParOf" srcId="{D8CFBF50-58EA-4106-9B80-43EF3B5FAF96}" destId="{6E0BB698-AFEC-4626-8FF8-19CE56AC93FA}" srcOrd="1" destOrd="0" presId="urn:microsoft.com/office/officeart/2005/8/layout/list1"/>
    <dgm:cxn modelId="{C6BDDB76-CCA0-4201-8E94-33D0C1BC7557}" type="presParOf" srcId="{049F3DAC-2E83-41B3-B86E-E127D8EB9811}" destId="{64A5A864-E9EA-4639-B06F-C92C2BBCA6DD}" srcOrd="13" destOrd="0" presId="urn:microsoft.com/office/officeart/2005/8/layout/list1"/>
    <dgm:cxn modelId="{5D6BCC90-AC25-4305-819D-F80D16BBCD51}" type="presParOf" srcId="{049F3DAC-2E83-41B3-B86E-E127D8EB9811}" destId="{4FC72FFD-DC8A-44D7-80A0-5873A0EBFE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9B6674-397B-4B5B-85F4-9068AFA6817A}" type="doc">
      <dgm:prSet loTypeId="urn:microsoft.com/office/officeart/2005/8/layout/list1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FA55D2C-F5A1-4C5E-BAE2-438896B2F62C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M3452 Combination Unit</a:t>
          </a:r>
          <a:endParaRPr lang="en-US" dirty="0">
            <a:latin typeface="Calibri" pitchFamily="34" charset="0"/>
          </a:endParaRPr>
        </a:p>
      </dgm:t>
    </dgm:pt>
    <dgm:pt modelId="{BCBB60D5-6917-420E-93DD-AB357EA41CC5}" type="parTrans" cxnId="{2A199A03-7AA2-4A88-AA81-C7F84544EA8E}">
      <dgm:prSet/>
      <dgm:spPr/>
      <dgm:t>
        <a:bodyPr/>
        <a:lstStyle/>
        <a:p>
          <a:endParaRPr lang="en-US"/>
        </a:p>
      </dgm:t>
    </dgm:pt>
    <dgm:pt modelId="{716B496A-C414-4493-9C41-EB5BC733EFDA}" type="sibTrans" cxnId="{2A199A03-7AA2-4A88-AA81-C7F84544EA8E}">
      <dgm:prSet/>
      <dgm:spPr/>
      <dgm:t>
        <a:bodyPr/>
        <a:lstStyle/>
        <a:p>
          <a:endParaRPr lang="en-US"/>
        </a:p>
      </dgm:t>
    </dgm:pt>
    <dgm:pt modelId="{93853111-295F-430A-9D93-629185CB5DFD}">
      <dgm:prSet/>
      <dgm:spPr/>
      <dgm:t>
        <a:bodyPr/>
        <a:lstStyle/>
        <a:p>
          <a:r>
            <a:rPr lang="en-US" dirty="0" smtClean="0">
              <a:latin typeface="+mn-lt"/>
            </a:rPr>
            <a:t>400 - 1800 Watts continuous</a:t>
          </a:r>
          <a:endParaRPr lang="en-US" dirty="0">
            <a:latin typeface="Calibri" pitchFamily="34" charset="0"/>
          </a:endParaRPr>
        </a:p>
      </dgm:t>
    </dgm:pt>
    <dgm:pt modelId="{F217A579-4E18-4CFE-B70C-21EA03C83010}" type="parTrans" cxnId="{C57BAA6F-B0D4-4B11-BC3C-210C22EE1D90}">
      <dgm:prSet/>
      <dgm:spPr/>
      <dgm:t>
        <a:bodyPr/>
        <a:lstStyle/>
        <a:p>
          <a:endParaRPr lang="en-US"/>
        </a:p>
      </dgm:t>
    </dgm:pt>
    <dgm:pt modelId="{16EF08C4-BB23-45BF-BF50-16DF606E99BB}" type="sibTrans" cxnId="{C57BAA6F-B0D4-4B11-BC3C-210C22EE1D90}">
      <dgm:prSet/>
      <dgm:spPr/>
      <dgm:t>
        <a:bodyPr/>
        <a:lstStyle/>
        <a:p>
          <a:endParaRPr lang="en-US"/>
        </a:p>
      </dgm:t>
    </dgm:pt>
    <dgm:pt modelId="{BF72F7B2-F835-44AE-964D-E0364872AE9A}">
      <dgm:prSet/>
      <dgm:spPr/>
      <dgm:t>
        <a:bodyPr/>
        <a:lstStyle/>
        <a:p>
          <a:r>
            <a:rPr lang="en-US" dirty="0" smtClean="0">
              <a:latin typeface="+mn-lt"/>
            </a:rPr>
            <a:t>6 – 43 HP</a:t>
          </a:r>
          <a:endParaRPr lang="en-US" dirty="0">
            <a:latin typeface="+mn-lt"/>
          </a:endParaRPr>
        </a:p>
      </dgm:t>
    </dgm:pt>
    <dgm:pt modelId="{CA789377-67BC-4F66-BE38-E2FEACE5AB5B}" type="parTrans" cxnId="{9974016F-EFAB-4A51-B474-65435BC3089F}">
      <dgm:prSet/>
      <dgm:spPr/>
      <dgm:t>
        <a:bodyPr/>
        <a:lstStyle/>
        <a:p>
          <a:endParaRPr lang="en-US"/>
        </a:p>
      </dgm:t>
    </dgm:pt>
    <dgm:pt modelId="{1BE35744-9041-4146-AC0F-ACC24EAAD3D4}" type="sibTrans" cxnId="{9974016F-EFAB-4A51-B474-65435BC3089F}">
      <dgm:prSet/>
      <dgm:spPr/>
      <dgm:t>
        <a:bodyPr/>
        <a:lstStyle/>
        <a:p>
          <a:endParaRPr lang="en-US"/>
        </a:p>
      </dgm:t>
    </dgm:pt>
    <dgm:pt modelId="{3AB40472-F831-448C-9855-E15AA9EE32E2}">
      <dgm:prSet/>
      <dgm:spPr/>
      <dgm:t>
        <a:bodyPr/>
        <a:lstStyle/>
        <a:p>
          <a:r>
            <a:rPr lang="en-US" dirty="0" smtClean="0">
              <a:latin typeface="+mn-lt"/>
            </a:rPr>
            <a:t>230 - 575VAC</a:t>
          </a:r>
          <a:endParaRPr lang="en-US" dirty="0">
            <a:latin typeface="+mn-lt"/>
          </a:endParaRPr>
        </a:p>
      </dgm:t>
    </dgm:pt>
    <dgm:pt modelId="{983EB5B7-A403-4BBD-85CA-5F6482C938E0}" type="parTrans" cxnId="{029C359F-C2BF-46E0-82F2-3B839F24DE02}">
      <dgm:prSet/>
      <dgm:spPr/>
      <dgm:t>
        <a:bodyPr/>
        <a:lstStyle/>
        <a:p>
          <a:endParaRPr lang="en-US"/>
        </a:p>
      </dgm:t>
    </dgm:pt>
    <dgm:pt modelId="{46709635-E5F5-4F2A-98B5-A104C73F63AD}" type="sibTrans" cxnId="{029C359F-C2BF-46E0-82F2-3B839F24DE02}">
      <dgm:prSet/>
      <dgm:spPr/>
      <dgm:t>
        <a:bodyPr/>
        <a:lstStyle/>
        <a:p>
          <a:endParaRPr lang="en-US"/>
        </a:p>
      </dgm:t>
    </dgm:pt>
    <dgm:pt modelId="{9CC9E501-BD1C-4601-9DAB-6161A49507D1}" type="pres">
      <dgm:prSet presAssocID="{669B6674-397B-4B5B-85F4-9068AFA681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7716F-E5B2-4DEF-B3ED-175A6BF33FF3}" type="pres">
      <dgm:prSet presAssocID="{AFA55D2C-F5A1-4C5E-BAE2-438896B2F62C}" presName="parentLin" presStyleCnt="0"/>
      <dgm:spPr/>
    </dgm:pt>
    <dgm:pt modelId="{29B4A7CF-7033-467F-B84F-8737DC8ACB39}" type="pres">
      <dgm:prSet presAssocID="{AFA55D2C-F5A1-4C5E-BAE2-438896B2F62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CE61128-FB3B-4AD3-BEEA-B0559D726B00}" type="pres">
      <dgm:prSet presAssocID="{AFA55D2C-F5A1-4C5E-BAE2-438896B2F6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85DE-0237-4892-8035-B64A48658651}" type="pres">
      <dgm:prSet presAssocID="{AFA55D2C-F5A1-4C5E-BAE2-438896B2F62C}" presName="negativeSpace" presStyleCnt="0"/>
      <dgm:spPr/>
    </dgm:pt>
    <dgm:pt modelId="{018E2621-84C6-4BFE-B460-7FC18E9F5819}" type="pres">
      <dgm:prSet presAssocID="{AFA55D2C-F5A1-4C5E-BAE2-438896B2F62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33E14-10D0-49C9-9D5E-68E73434149F}" type="presOf" srcId="{BF72F7B2-F835-44AE-964D-E0364872AE9A}" destId="{018E2621-84C6-4BFE-B460-7FC18E9F5819}" srcOrd="0" destOrd="1" presId="urn:microsoft.com/office/officeart/2005/8/layout/list1"/>
    <dgm:cxn modelId="{2A199A03-7AA2-4A88-AA81-C7F84544EA8E}" srcId="{669B6674-397B-4B5B-85F4-9068AFA6817A}" destId="{AFA55D2C-F5A1-4C5E-BAE2-438896B2F62C}" srcOrd="0" destOrd="0" parTransId="{BCBB60D5-6917-420E-93DD-AB357EA41CC5}" sibTransId="{716B496A-C414-4493-9C41-EB5BC733EFDA}"/>
    <dgm:cxn modelId="{2B414D6D-7E10-4250-B0FC-821FBEBF220B}" type="presOf" srcId="{669B6674-397B-4B5B-85F4-9068AFA6817A}" destId="{9CC9E501-BD1C-4601-9DAB-6161A49507D1}" srcOrd="0" destOrd="0" presId="urn:microsoft.com/office/officeart/2005/8/layout/list1"/>
    <dgm:cxn modelId="{9974016F-EFAB-4A51-B474-65435BC3089F}" srcId="{AFA55D2C-F5A1-4C5E-BAE2-438896B2F62C}" destId="{BF72F7B2-F835-44AE-964D-E0364872AE9A}" srcOrd="1" destOrd="0" parTransId="{CA789377-67BC-4F66-BE38-E2FEACE5AB5B}" sibTransId="{1BE35744-9041-4146-AC0F-ACC24EAAD3D4}"/>
    <dgm:cxn modelId="{029C359F-C2BF-46E0-82F2-3B839F24DE02}" srcId="{AFA55D2C-F5A1-4C5E-BAE2-438896B2F62C}" destId="{3AB40472-F831-448C-9855-E15AA9EE32E2}" srcOrd="2" destOrd="0" parTransId="{983EB5B7-A403-4BBD-85CA-5F6482C938E0}" sibTransId="{46709635-E5F5-4F2A-98B5-A104C73F63AD}"/>
    <dgm:cxn modelId="{F5592F32-4435-4647-B199-0F8F1CADC69C}" type="presOf" srcId="{AFA55D2C-F5A1-4C5E-BAE2-438896B2F62C}" destId="{5CE61128-FB3B-4AD3-BEEA-B0559D726B00}" srcOrd="1" destOrd="0" presId="urn:microsoft.com/office/officeart/2005/8/layout/list1"/>
    <dgm:cxn modelId="{C57BAA6F-B0D4-4B11-BC3C-210C22EE1D90}" srcId="{AFA55D2C-F5A1-4C5E-BAE2-438896B2F62C}" destId="{93853111-295F-430A-9D93-629185CB5DFD}" srcOrd="0" destOrd="0" parTransId="{F217A579-4E18-4CFE-B70C-21EA03C83010}" sibTransId="{16EF08C4-BB23-45BF-BF50-16DF606E99BB}"/>
    <dgm:cxn modelId="{AC831C20-92F8-405B-B44A-FABC49D9E4D4}" type="presOf" srcId="{3AB40472-F831-448C-9855-E15AA9EE32E2}" destId="{018E2621-84C6-4BFE-B460-7FC18E9F5819}" srcOrd="0" destOrd="2" presId="urn:microsoft.com/office/officeart/2005/8/layout/list1"/>
    <dgm:cxn modelId="{DC98E35D-A0A6-44B1-B775-5C40E3042B98}" type="presOf" srcId="{AFA55D2C-F5A1-4C5E-BAE2-438896B2F62C}" destId="{29B4A7CF-7033-467F-B84F-8737DC8ACB39}" srcOrd="0" destOrd="0" presId="urn:microsoft.com/office/officeart/2005/8/layout/list1"/>
    <dgm:cxn modelId="{58A3720C-ED54-4BA9-B394-DEE6BF70803D}" type="presOf" srcId="{93853111-295F-430A-9D93-629185CB5DFD}" destId="{018E2621-84C6-4BFE-B460-7FC18E9F5819}" srcOrd="0" destOrd="0" presId="urn:microsoft.com/office/officeart/2005/8/layout/list1"/>
    <dgm:cxn modelId="{3FD7DBFF-0DCA-4710-BA39-4FE5AC8900D2}" type="presParOf" srcId="{9CC9E501-BD1C-4601-9DAB-6161A49507D1}" destId="{0F87716F-E5B2-4DEF-B3ED-175A6BF33FF3}" srcOrd="0" destOrd="0" presId="urn:microsoft.com/office/officeart/2005/8/layout/list1"/>
    <dgm:cxn modelId="{47613973-E1CD-4B36-8552-9C4D4D98B4EA}" type="presParOf" srcId="{0F87716F-E5B2-4DEF-B3ED-175A6BF33FF3}" destId="{29B4A7CF-7033-467F-B84F-8737DC8ACB39}" srcOrd="0" destOrd="0" presId="urn:microsoft.com/office/officeart/2005/8/layout/list1"/>
    <dgm:cxn modelId="{C6151A8D-FAE0-4665-8812-52562916DC42}" type="presParOf" srcId="{0F87716F-E5B2-4DEF-B3ED-175A6BF33FF3}" destId="{5CE61128-FB3B-4AD3-BEEA-B0559D726B00}" srcOrd="1" destOrd="0" presId="urn:microsoft.com/office/officeart/2005/8/layout/list1"/>
    <dgm:cxn modelId="{35050FFB-0702-45EF-9A65-77CAF9F8FA05}" type="presParOf" srcId="{9CC9E501-BD1C-4601-9DAB-6161A49507D1}" destId="{058B85DE-0237-4892-8035-B64A48658651}" srcOrd="1" destOrd="0" presId="urn:microsoft.com/office/officeart/2005/8/layout/list1"/>
    <dgm:cxn modelId="{8AD53909-B8A0-4E92-AF03-B78D3F33C212}" type="presParOf" srcId="{9CC9E501-BD1C-4601-9DAB-6161A49507D1}" destId="{018E2621-84C6-4BFE-B460-7FC18E9F58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C688DA-AFC7-4CBB-A1EF-5E265EB60ABB}" type="doc">
      <dgm:prSet loTypeId="urn:microsoft.com/office/officeart/2005/8/layout/list1" loCatId="list" qsTypeId="urn:microsoft.com/office/officeart/2005/8/quickstyle/3d2" qsCatId="3D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CBDBA753-0FC6-492D-8585-7D62F431D908}" type="pres">
      <dgm:prSet presAssocID="{EAC688DA-AFC7-4CBB-A1EF-5E265EB60A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21C37-CB33-4183-A6DC-34CF63AF25E4}" type="presOf" srcId="{EAC688DA-AFC7-4CBB-A1EF-5E265EB60ABB}" destId="{CBDBA753-0FC6-492D-8585-7D62F431D90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827300-429F-423D-8A67-0E108C02D31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C79A1E-5597-4E1F-B4CD-F071B6601D45}">
      <dgm:prSet phldrT="[Text]"/>
      <dgm:spPr/>
      <dgm:t>
        <a:bodyPr/>
        <a:lstStyle/>
        <a:p>
          <a:r>
            <a:rPr lang="en-US" smtClean="0"/>
            <a:t>Great return on investment</a:t>
          </a:r>
          <a:endParaRPr lang="en-US"/>
        </a:p>
      </dgm:t>
    </dgm:pt>
    <dgm:pt modelId="{6D6BA92C-BCD9-4ABB-A247-90AFC8AA474C}" type="parTrans" cxnId="{CEBE8C73-C3BF-4C90-A5D8-7DFCB2A260B9}">
      <dgm:prSet/>
      <dgm:spPr/>
      <dgm:t>
        <a:bodyPr/>
        <a:lstStyle/>
        <a:p>
          <a:endParaRPr lang="en-US"/>
        </a:p>
      </dgm:t>
    </dgm:pt>
    <dgm:pt modelId="{3F994243-7B94-41F7-8E45-0005475170AD}" type="sibTrans" cxnId="{CEBE8C73-C3BF-4C90-A5D8-7DFCB2A260B9}">
      <dgm:prSet/>
      <dgm:spPr/>
      <dgm:t>
        <a:bodyPr/>
        <a:lstStyle/>
        <a:p>
          <a:endParaRPr lang="en-US"/>
        </a:p>
      </dgm:t>
    </dgm:pt>
    <dgm:pt modelId="{1A429A36-C8B8-4185-A939-FFDA696F8891}">
      <dgm:prSet phldrT="[Text]"/>
      <dgm:spPr/>
      <dgm:t>
        <a:bodyPr/>
        <a:lstStyle/>
        <a:p>
          <a:r>
            <a:rPr lang="en-US" dirty="0" smtClean="0"/>
            <a:t>Regenerative energy returned to AC line reduces utility power </a:t>
          </a:r>
          <a:r>
            <a:rPr lang="en-US" dirty="0" smtClean="0"/>
            <a:t>usage</a:t>
          </a:r>
          <a:endParaRPr lang="en-US" dirty="0"/>
        </a:p>
      </dgm:t>
    </dgm:pt>
    <dgm:pt modelId="{D3067FFF-453A-4639-92A6-3E37E466C119}" type="parTrans" cxnId="{D610716C-36E5-453F-A06E-E0A83810A666}">
      <dgm:prSet/>
      <dgm:spPr/>
      <dgm:t>
        <a:bodyPr/>
        <a:lstStyle/>
        <a:p>
          <a:endParaRPr lang="en-US"/>
        </a:p>
      </dgm:t>
    </dgm:pt>
    <dgm:pt modelId="{4391FB63-517C-45F4-973A-135894038FB3}" type="sibTrans" cxnId="{D610716C-36E5-453F-A06E-E0A83810A666}">
      <dgm:prSet/>
      <dgm:spPr/>
      <dgm:t>
        <a:bodyPr/>
        <a:lstStyle/>
        <a:p>
          <a:endParaRPr lang="en-US"/>
        </a:p>
      </dgm:t>
    </dgm:pt>
    <dgm:pt modelId="{B71642BC-3906-4425-8DDD-41449737BFC0}">
      <dgm:prSet/>
      <dgm:spPr/>
      <dgm:t>
        <a:bodyPr/>
        <a:lstStyle/>
        <a:p>
          <a:r>
            <a:rPr lang="en-US" dirty="0" smtClean="0"/>
            <a:t>208 - 600VAC support with 50/60Hz auto select</a:t>
          </a:r>
          <a:endParaRPr lang="en-US" b="0" dirty="0" smtClean="0">
            <a:latin typeface="Calibri" pitchFamily="34" charset="0"/>
          </a:endParaRPr>
        </a:p>
      </dgm:t>
    </dgm:pt>
    <dgm:pt modelId="{183821DF-634E-4A63-8603-5F8872B0B836}" type="parTrans" cxnId="{EEC5491C-8F8E-4BD4-B58D-D6E2A9DF6D69}">
      <dgm:prSet/>
      <dgm:spPr/>
      <dgm:t>
        <a:bodyPr/>
        <a:lstStyle/>
        <a:p>
          <a:endParaRPr lang="en-US"/>
        </a:p>
      </dgm:t>
    </dgm:pt>
    <dgm:pt modelId="{1EFBBA8F-1729-4F81-9950-E9D98395BC48}" type="sibTrans" cxnId="{EEC5491C-8F8E-4BD4-B58D-D6E2A9DF6D69}">
      <dgm:prSet/>
      <dgm:spPr/>
      <dgm:t>
        <a:bodyPr/>
        <a:lstStyle/>
        <a:p>
          <a:endParaRPr lang="en-US"/>
        </a:p>
      </dgm:t>
    </dgm:pt>
    <dgm:pt modelId="{36E4B8B7-1228-4A04-BFBD-3B31AC1AF534}">
      <dgm:prSet/>
      <dgm:spPr/>
      <dgm:t>
        <a:bodyPr/>
        <a:lstStyle/>
        <a:p>
          <a:r>
            <a:rPr lang="en-US" dirty="0" smtClean="0"/>
            <a:t>Parallel for up to 300A peak / 200A continuous</a:t>
          </a:r>
          <a:br>
            <a:rPr lang="en-US" dirty="0" smtClean="0"/>
          </a:br>
          <a:r>
            <a:rPr lang="en-US" dirty="0" smtClean="0"/>
            <a:t>(Simply add another module - no setup)</a:t>
          </a:r>
          <a:endParaRPr lang="en-US" dirty="0"/>
        </a:p>
      </dgm:t>
    </dgm:pt>
    <dgm:pt modelId="{6E5A210B-F10A-4951-820E-87FCC8ECFC5A}" type="parTrans" cxnId="{E38A62D9-9D9F-48FB-8A63-077ED1F1B253}">
      <dgm:prSet/>
      <dgm:spPr/>
      <dgm:t>
        <a:bodyPr/>
        <a:lstStyle/>
        <a:p>
          <a:endParaRPr lang="en-US"/>
        </a:p>
      </dgm:t>
    </dgm:pt>
    <dgm:pt modelId="{4A180E00-28AF-434E-9C2D-FC0056043506}" type="sibTrans" cxnId="{E38A62D9-9D9F-48FB-8A63-077ED1F1B253}">
      <dgm:prSet/>
      <dgm:spPr/>
      <dgm:t>
        <a:bodyPr/>
        <a:lstStyle/>
        <a:p>
          <a:endParaRPr lang="en-US"/>
        </a:p>
      </dgm:t>
    </dgm:pt>
    <dgm:pt modelId="{9511D9A5-B5B0-44AD-9C9C-D3FA71E91CC2}">
      <dgm:prSet/>
      <dgm:spPr/>
      <dgm:t>
        <a:bodyPr/>
        <a:lstStyle/>
        <a:p>
          <a:r>
            <a:rPr lang="en-US" dirty="0" smtClean="0"/>
            <a:t>Interactive </a:t>
          </a:r>
          <a:r>
            <a:rPr lang="en-US" dirty="0" smtClean="0"/>
            <a:t>Digital Display</a:t>
          </a:r>
          <a:endParaRPr lang="en-US" dirty="0"/>
        </a:p>
      </dgm:t>
    </dgm:pt>
    <dgm:pt modelId="{996EECDD-BEFA-4B91-AEFC-3222AB3928AA}" type="parTrans" cxnId="{0405EDF5-C8C2-4FCD-9A8F-F7AE0DE0A9E2}">
      <dgm:prSet/>
      <dgm:spPr/>
      <dgm:t>
        <a:bodyPr/>
        <a:lstStyle/>
        <a:p>
          <a:endParaRPr lang="en-US"/>
        </a:p>
      </dgm:t>
    </dgm:pt>
    <dgm:pt modelId="{2EAF4F75-D8E1-480B-BA61-81E10CE5C6B9}" type="sibTrans" cxnId="{0405EDF5-C8C2-4FCD-9A8F-F7AE0DE0A9E2}">
      <dgm:prSet/>
      <dgm:spPr/>
      <dgm:t>
        <a:bodyPr/>
        <a:lstStyle/>
        <a:p>
          <a:endParaRPr lang="en-US"/>
        </a:p>
      </dgm:t>
    </dgm:pt>
    <dgm:pt modelId="{485B198A-805E-4793-8F26-8A62B77C6E19}">
      <dgm:prSet/>
      <dgm:spPr/>
      <dgm:t>
        <a:bodyPr/>
        <a:lstStyle/>
        <a:p>
          <a:r>
            <a:rPr lang="en-US" dirty="0" smtClean="0"/>
            <a:t>Event logging</a:t>
          </a:r>
          <a:endParaRPr lang="en-US" dirty="0"/>
        </a:p>
      </dgm:t>
    </dgm:pt>
    <dgm:pt modelId="{4E4EC38F-24E8-4A92-9940-5578C68CA4DC}" type="parTrans" cxnId="{9F3C8692-FCE0-4AC6-9409-857C169523A1}">
      <dgm:prSet/>
      <dgm:spPr/>
      <dgm:t>
        <a:bodyPr/>
        <a:lstStyle/>
        <a:p>
          <a:endParaRPr lang="en-US"/>
        </a:p>
      </dgm:t>
    </dgm:pt>
    <dgm:pt modelId="{535E4895-4001-4651-B7A0-AD6E10B42B16}" type="sibTrans" cxnId="{9F3C8692-FCE0-4AC6-9409-857C169523A1}">
      <dgm:prSet/>
      <dgm:spPr/>
      <dgm:t>
        <a:bodyPr/>
        <a:lstStyle/>
        <a:p>
          <a:endParaRPr lang="en-US"/>
        </a:p>
      </dgm:t>
    </dgm:pt>
    <dgm:pt modelId="{F33AFD94-8035-4882-B940-38231457E17D}">
      <dgm:prSet/>
      <dgm:spPr/>
      <dgm:t>
        <a:bodyPr/>
        <a:lstStyle/>
        <a:p>
          <a:r>
            <a:rPr lang="en-US" smtClean="0"/>
            <a:t>External fusing</a:t>
          </a:r>
          <a:endParaRPr lang="en-US"/>
        </a:p>
      </dgm:t>
    </dgm:pt>
    <dgm:pt modelId="{1188E549-43F9-4F89-9FC9-E67076FCFBDE}" type="parTrans" cxnId="{64F3BF52-2EE3-46FB-B19E-194B239246BB}">
      <dgm:prSet/>
      <dgm:spPr/>
      <dgm:t>
        <a:bodyPr/>
        <a:lstStyle/>
        <a:p>
          <a:endParaRPr lang="en-US"/>
        </a:p>
      </dgm:t>
    </dgm:pt>
    <dgm:pt modelId="{5DE37EF3-4117-4FE1-B4B0-673B51CA3D07}" type="sibTrans" cxnId="{64F3BF52-2EE3-46FB-B19E-194B239246BB}">
      <dgm:prSet/>
      <dgm:spPr/>
      <dgm:t>
        <a:bodyPr/>
        <a:lstStyle/>
        <a:p>
          <a:endParaRPr lang="en-US"/>
        </a:p>
      </dgm:t>
    </dgm:pt>
    <dgm:pt modelId="{EACFB56A-8B12-447D-BBAE-C2F40C20DE71}">
      <dgm:prSet/>
      <dgm:spPr/>
      <dgm:t>
        <a:bodyPr/>
        <a:lstStyle/>
        <a:p>
          <a:r>
            <a:rPr lang="en-US" smtClean="0"/>
            <a:t>Integrated filtering and transient suppression</a:t>
          </a:r>
          <a:endParaRPr lang="en-US"/>
        </a:p>
      </dgm:t>
    </dgm:pt>
    <dgm:pt modelId="{A9642491-04AE-40DE-B4C1-CAE0EE822EA1}" type="parTrans" cxnId="{471F24A9-CADC-4762-B420-47BC31594C2C}">
      <dgm:prSet/>
      <dgm:spPr/>
      <dgm:t>
        <a:bodyPr/>
        <a:lstStyle/>
        <a:p>
          <a:endParaRPr lang="en-US"/>
        </a:p>
      </dgm:t>
    </dgm:pt>
    <dgm:pt modelId="{D0F997CF-90FD-4406-9DE9-B6AFBC3AD621}" type="sibTrans" cxnId="{471F24A9-CADC-4762-B420-47BC31594C2C}">
      <dgm:prSet/>
      <dgm:spPr/>
      <dgm:t>
        <a:bodyPr/>
        <a:lstStyle/>
        <a:p>
          <a:endParaRPr lang="en-US"/>
        </a:p>
      </dgm:t>
    </dgm:pt>
    <dgm:pt modelId="{EBC93CA5-DA10-4802-96A7-483F0AAAE898}">
      <dgm:prSet/>
      <dgm:spPr/>
      <dgm:t>
        <a:bodyPr/>
        <a:lstStyle/>
        <a:p>
          <a:r>
            <a:rPr lang="en-US" dirty="0" smtClean="0"/>
            <a:t>&gt;99% efficient</a:t>
          </a:r>
          <a:endParaRPr lang="en-US" dirty="0"/>
        </a:p>
      </dgm:t>
    </dgm:pt>
    <dgm:pt modelId="{504DEE1D-C00A-4EF9-B369-09E8A9E4EFD8}" type="parTrans" cxnId="{99CA9FF7-1C07-4F9B-818E-8E0E1598C1E9}">
      <dgm:prSet/>
      <dgm:spPr/>
      <dgm:t>
        <a:bodyPr/>
        <a:lstStyle/>
        <a:p>
          <a:endParaRPr lang="en-US"/>
        </a:p>
      </dgm:t>
    </dgm:pt>
    <dgm:pt modelId="{21765985-4927-4039-A0A8-061D8F55EB55}" type="sibTrans" cxnId="{99CA9FF7-1C07-4F9B-818E-8E0E1598C1E9}">
      <dgm:prSet/>
      <dgm:spPr/>
      <dgm:t>
        <a:bodyPr/>
        <a:lstStyle/>
        <a:p>
          <a:endParaRPr lang="en-US"/>
        </a:p>
      </dgm:t>
    </dgm:pt>
    <dgm:pt modelId="{4AB6273C-91F3-4CF5-86E3-78391E4F74DC}">
      <dgm:prSet phldrT="[Text]"/>
      <dgm:spPr/>
      <dgm:t>
        <a:bodyPr/>
        <a:lstStyle/>
        <a:p>
          <a:r>
            <a:rPr lang="en-US" b="0" smtClean="0">
              <a:latin typeface="Calibri" pitchFamily="34" charset="0"/>
            </a:rPr>
            <a:t>Product Highlights</a:t>
          </a:r>
          <a:endParaRPr lang="en-US" dirty="0"/>
        </a:p>
      </dgm:t>
    </dgm:pt>
    <dgm:pt modelId="{0A5D165B-49EE-4561-8317-4C448F1235DE}" type="parTrans" cxnId="{AF1CB17F-BD0C-46B4-A7DE-1066876649E6}">
      <dgm:prSet/>
      <dgm:spPr/>
      <dgm:t>
        <a:bodyPr/>
        <a:lstStyle/>
        <a:p>
          <a:endParaRPr lang="en-US"/>
        </a:p>
      </dgm:t>
    </dgm:pt>
    <dgm:pt modelId="{A7F206C4-EBA3-4C89-93F1-8FE21793196E}" type="sibTrans" cxnId="{AF1CB17F-BD0C-46B4-A7DE-1066876649E6}">
      <dgm:prSet/>
      <dgm:spPr/>
      <dgm:t>
        <a:bodyPr/>
        <a:lstStyle/>
        <a:p>
          <a:endParaRPr lang="en-US"/>
        </a:p>
      </dgm:t>
    </dgm:pt>
    <dgm:pt modelId="{40BB9786-D06C-46B2-8C9F-2AD5CCA576B2}" type="pres">
      <dgm:prSet presAssocID="{B0827300-429F-423D-8A67-0E108C02D314}" presName="linear" presStyleCnt="0">
        <dgm:presLayoutVars>
          <dgm:dir/>
          <dgm:animLvl val="lvl"/>
          <dgm:resizeHandles val="exact"/>
        </dgm:presLayoutVars>
      </dgm:prSet>
      <dgm:spPr/>
    </dgm:pt>
    <dgm:pt modelId="{369C2236-958C-4DCC-80CC-979E0F16A6C6}" type="pres">
      <dgm:prSet presAssocID="{D2C79A1E-5597-4E1F-B4CD-F071B6601D45}" presName="parentLin" presStyleCnt="0"/>
      <dgm:spPr/>
    </dgm:pt>
    <dgm:pt modelId="{4DF8641A-D26B-4A07-8451-2845093D8E2F}" type="pres">
      <dgm:prSet presAssocID="{D2C79A1E-5597-4E1F-B4CD-F071B6601D4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8AF7CD-7D75-4A9D-8A41-5F7196FF2B14}" type="pres">
      <dgm:prSet presAssocID="{D2C79A1E-5597-4E1F-B4CD-F071B6601D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27516-F273-4D77-AB72-B71F5C27F264}" type="pres">
      <dgm:prSet presAssocID="{D2C79A1E-5597-4E1F-B4CD-F071B6601D45}" presName="negativeSpace" presStyleCnt="0"/>
      <dgm:spPr/>
    </dgm:pt>
    <dgm:pt modelId="{31A800BC-C07A-4F67-A341-C4976B41296F}" type="pres">
      <dgm:prSet presAssocID="{D2C79A1E-5597-4E1F-B4CD-F071B6601D45}" presName="childText" presStyleLbl="conFgAcc1" presStyleIdx="0" presStyleCnt="2" custScaleX="100000" custScaleY="105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D4A91-8D8A-4E07-B380-19D0ED306AAB}" type="pres">
      <dgm:prSet presAssocID="{3F994243-7B94-41F7-8E45-0005475170AD}" presName="spaceBetweenRectangles" presStyleCnt="0"/>
      <dgm:spPr/>
    </dgm:pt>
    <dgm:pt modelId="{5DF81C78-7C3C-41A9-B5B2-B93854B28669}" type="pres">
      <dgm:prSet presAssocID="{4AB6273C-91F3-4CF5-86E3-78391E4F74DC}" presName="parentLin" presStyleCnt="0"/>
      <dgm:spPr/>
    </dgm:pt>
    <dgm:pt modelId="{55F4960E-FBC7-47B9-B43E-85E4FED8E72E}" type="pres">
      <dgm:prSet presAssocID="{4AB6273C-91F3-4CF5-86E3-78391E4F74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8734B6C-2F79-49AE-8175-C1BEF4E8F0D9}" type="pres">
      <dgm:prSet presAssocID="{4AB6273C-91F3-4CF5-86E3-78391E4F74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A0093-0109-4819-8369-9B3D8E6BE4DD}" type="pres">
      <dgm:prSet presAssocID="{4AB6273C-91F3-4CF5-86E3-78391E4F74DC}" presName="negativeSpace" presStyleCnt="0"/>
      <dgm:spPr/>
    </dgm:pt>
    <dgm:pt modelId="{193B4CC9-67F7-46C1-8AB8-FD5777883558}" type="pres">
      <dgm:prSet presAssocID="{4AB6273C-91F3-4CF5-86E3-78391E4F74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CB17F-BD0C-46B4-A7DE-1066876649E6}" srcId="{B0827300-429F-423D-8A67-0E108C02D314}" destId="{4AB6273C-91F3-4CF5-86E3-78391E4F74DC}" srcOrd="1" destOrd="0" parTransId="{0A5D165B-49EE-4561-8317-4C448F1235DE}" sibTransId="{A7F206C4-EBA3-4C89-93F1-8FE21793196E}"/>
    <dgm:cxn modelId="{ACF6BB46-3424-4DF8-A996-055099DFF0D4}" type="presOf" srcId="{EACFB56A-8B12-447D-BBAE-C2F40C20DE71}" destId="{193B4CC9-67F7-46C1-8AB8-FD5777883558}" srcOrd="0" destOrd="5" presId="urn:microsoft.com/office/officeart/2005/8/layout/list1"/>
    <dgm:cxn modelId="{42227BEA-D48F-4D59-9CA2-70A3BFF62BCA}" type="presOf" srcId="{F33AFD94-8035-4882-B940-38231457E17D}" destId="{193B4CC9-67F7-46C1-8AB8-FD5777883558}" srcOrd="0" destOrd="4" presId="urn:microsoft.com/office/officeart/2005/8/layout/list1"/>
    <dgm:cxn modelId="{3D2D46DE-99C3-4934-A5F1-7F2AADF926E2}" type="presOf" srcId="{D2C79A1E-5597-4E1F-B4CD-F071B6601D45}" destId="{4DF8641A-D26B-4A07-8451-2845093D8E2F}" srcOrd="0" destOrd="0" presId="urn:microsoft.com/office/officeart/2005/8/layout/list1"/>
    <dgm:cxn modelId="{5C89C1AD-90E8-4983-A96D-57874ED43B70}" type="presOf" srcId="{36E4B8B7-1228-4A04-BFBD-3B31AC1AF534}" destId="{193B4CC9-67F7-46C1-8AB8-FD5777883558}" srcOrd="0" destOrd="1" presId="urn:microsoft.com/office/officeart/2005/8/layout/list1"/>
    <dgm:cxn modelId="{99CA9FF7-1C07-4F9B-818E-8E0E1598C1E9}" srcId="{4AB6273C-91F3-4CF5-86E3-78391E4F74DC}" destId="{EBC93CA5-DA10-4802-96A7-483F0AAAE898}" srcOrd="6" destOrd="0" parTransId="{504DEE1D-C00A-4EF9-B369-09E8A9E4EFD8}" sibTransId="{21765985-4927-4039-A0A8-061D8F55EB55}"/>
    <dgm:cxn modelId="{EEC5491C-8F8E-4BD4-B58D-D6E2A9DF6D69}" srcId="{4AB6273C-91F3-4CF5-86E3-78391E4F74DC}" destId="{B71642BC-3906-4425-8DDD-41449737BFC0}" srcOrd="0" destOrd="0" parTransId="{183821DF-634E-4A63-8603-5F8872B0B836}" sibTransId="{1EFBBA8F-1729-4F81-9950-E9D98395BC48}"/>
    <dgm:cxn modelId="{D610716C-36E5-453F-A06E-E0A83810A666}" srcId="{D2C79A1E-5597-4E1F-B4CD-F071B6601D45}" destId="{1A429A36-C8B8-4185-A939-FFDA696F8891}" srcOrd="0" destOrd="0" parTransId="{D3067FFF-453A-4639-92A6-3E37E466C119}" sibTransId="{4391FB63-517C-45F4-973A-135894038FB3}"/>
    <dgm:cxn modelId="{0405EDF5-C8C2-4FCD-9A8F-F7AE0DE0A9E2}" srcId="{4AB6273C-91F3-4CF5-86E3-78391E4F74DC}" destId="{9511D9A5-B5B0-44AD-9C9C-D3FA71E91CC2}" srcOrd="2" destOrd="0" parTransId="{996EECDD-BEFA-4B91-AEFC-3222AB3928AA}" sibTransId="{2EAF4F75-D8E1-480B-BA61-81E10CE5C6B9}"/>
    <dgm:cxn modelId="{471F24A9-CADC-4762-B420-47BC31594C2C}" srcId="{4AB6273C-91F3-4CF5-86E3-78391E4F74DC}" destId="{EACFB56A-8B12-447D-BBAE-C2F40C20DE71}" srcOrd="5" destOrd="0" parTransId="{A9642491-04AE-40DE-B4C1-CAE0EE822EA1}" sibTransId="{D0F997CF-90FD-4406-9DE9-B6AFBC3AD621}"/>
    <dgm:cxn modelId="{8A41B5AD-1B40-41CF-A928-74A17293E89E}" type="presOf" srcId="{D2C79A1E-5597-4E1F-B4CD-F071B6601D45}" destId="{DA8AF7CD-7D75-4A9D-8A41-5F7196FF2B14}" srcOrd="1" destOrd="0" presId="urn:microsoft.com/office/officeart/2005/8/layout/list1"/>
    <dgm:cxn modelId="{9F3C8692-FCE0-4AC6-9409-857C169523A1}" srcId="{4AB6273C-91F3-4CF5-86E3-78391E4F74DC}" destId="{485B198A-805E-4793-8F26-8A62B77C6E19}" srcOrd="3" destOrd="0" parTransId="{4E4EC38F-24E8-4A92-9940-5578C68CA4DC}" sibTransId="{535E4895-4001-4651-B7A0-AD6E10B42B16}"/>
    <dgm:cxn modelId="{4B34028B-7F98-45A6-859D-884955E34515}" type="presOf" srcId="{B71642BC-3906-4425-8DDD-41449737BFC0}" destId="{193B4CC9-67F7-46C1-8AB8-FD5777883558}" srcOrd="0" destOrd="0" presId="urn:microsoft.com/office/officeart/2005/8/layout/list1"/>
    <dgm:cxn modelId="{6721E70E-C0F9-449B-8A8E-53C77A77A9D4}" type="presOf" srcId="{4AB6273C-91F3-4CF5-86E3-78391E4F74DC}" destId="{55F4960E-FBC7-47B9-B43E-85E4FED8E72E}" srcOrd="0" destOrd="0" presId="urn:microsoft.com/office/officeart/2005/8/layout/list1"/>
    <dgm:cxn modelId="{E38A62D9-9D9F-48FB-8A63-077ED1F1B253}" srcId="{4AB6273C-91F3-4CF5-86E3-78391E4F74DC}" destId="{36E4B8B7-1228-4A04-BFBD-3B31AC1AF534}" srcOrd="1" destOrd="0" parTransId="{6E5A210B-F10A-4951-820E-87FCC8ECFC5A}" sibTransId="{4A180E00-28AF-434E-9C2D-FC0056043506}"/>
    <dgm:cxn modelId="{2D9D20CF-2946-43D0-9A39-D930704B0593}" type="presOf" srcId="{9511D9A5-B5B0-44AD-9C9C-D3FA71E91CC2}" destId="{193B4CC9-67F7-46C1-8AB8-FD5777883558}" srcOrd="0" destOrd="2" presId="urn:microsoft.com/office/officeart/2005/8/layout/list1"/>
    <dgm:cxn modelId="{CEBE8C73-C3BF-4C90-A5D8-7DFCB2A260B9}" srcId="{B0827300-429F-423D-8A67-0E108C02D314}" destId="{D2C79A1E-5597-4E1F-B4CD-F071B6601D45}" srcOrd="0" destOrd="0" parTransId="{6D6BA92C-BCD9-4ABB-A247-90AFC8AA474C}" sibTransId="{3F994243-7B94-41F7-8E45-0005475170AD}"/>
    <dgm:cxn modelId="{64F3BF52-2EE3-46FB-B19E-194B239246BB}" srcId="{4AB6273C-91F3-4CF5-86E3-78391E4F74DC}" destId="{F33AFD94-8035-4882-B940-38231457E17D}" srcOrd="4" destOrd="0" parTransId="{1188E549-43F9-4F89-9FC9-E67076FCFBDE}" sibTransId="{5DE37EF3-4117-4FE1-B4B0-673B51CA3D07}"/>
    <dgm:cxn modelId="{7FF87608-A3E8-40C1-94EA-5C4EB4986281}" type="presOf" srcId="{4AB6273C-91F3-4CF5-86E3-78391E4F74DC}" destId="{98734B6C-2F79-49AE-8175-C1BEF4E8F0D9}" srcOrd="1" destOrd="0" presId="urn:microsoft.com/office/officeart/2005/8/layout/list1"/>
    <dgm:cxn modelId="{12E60490-DAFA-474F-BC61-ECFF544AD61E}" type="presOf" srcId="{485B198A-805E-4793-8F26-8A62B77C6E19}" destId="{193B4CC9-67F7-46C1-8AB8-FD5777883558}" srcOrd="0" destOrd="3" presId="urn:microsoft.com/office/officeart/2005/8/layout/list1"/>
    <dgm:cxn modelId="{1A010E50-F29B-46BE-89C7-15FF0261B0D9}" type="presOf" srcId="{1A429A36-C8B8-4185-A939-FFDA696F8891}" destId="{31A800BC-C07A-4F67-A341-C4976B41296F}" srcOrd="0" destOrd="0" presId="urn:microsoft.com/office/officeart/2005/8/layout/list1"/>
    <dgm:cxn modelId="{98711FE6-C20E-4B53-B576-7CC9CB3999CC}" type="presOf" srcId="{B0827300-429F-423D-8A67-0E108C02D314}" destId="{40BB9786-D06C-46B2-8C9F-2AD5CCA576B2}" srcOrd="0" destOrd="0" presId="urn:microsoft.com/office/officeart/2005/8/layout/list1"/>
    <dgm:cxn modelId="{5216E20E-9377-4767-A64A-051A380DB6A9}" type="presOf" srcId="{EBC93CA5-DA10-4802-96A7-483F0AAAE898}" destId="{193B4CC9-67F7-46C1-8AB8-FD5777883558}" srcOrd="0" destOrd="6" presId="urn:microsoft.com/office/officeart/2005/8/layout/list1"/>
    <dgm:cxn modelId="{03B0B2F5-B7AF-4273-B2AB-71F2E9925F65}" type="presParOf" srcId="{40BB9786-D06C-46B2-8C9F-2AD5CCA576B2}" destId="{369C2236-958C-4DCC-80CC-979E0F16A6C6}" srcOrd="0" destOrd="0" presId="urn:microsoft.com/office/officeart/2005/8/layout/list1"/>
    <dgm:cxn modelId="{EBB291F5-7BFA-416C-8AB3-14DE87259BE2}" type="presParOf" srcId="{369C2236-958C-4DCC-80CC-979E0F16A6C6}" destId="{4DF8641A-D26B-4A07-8451-2845093D8E2F}" srcOrd="0" destOrd="0" presId="urn:microsoft.com/office/officeart/2005/8/layout/list1"/>
    <dgm:cxn modelId="{E0F91FCA-9229-450B-9814-215BDE23B1BD}" type="presParOf" srcId="{369C2236-958C-4DCC-80CC-979E0F16A6C6}" destId="{DA8AF7CD-7D75-4A9D-8A41-5F7196FF2B14}" srcOrd="1" destOrd="0" presId="urn:microsoft.com/office/officeart/2005/8/layout/list1"/>
    <dgm:cxn modelId="{4C622E4C-02C5-4D43-9DDC-C8C29F5D97EC}" type="presParOf" srcId="{40BB9786-D06C-46B2-8C9F-2AD5CCA576B2}" destId="{33B27516-F273-4D77-AB72-B71F5C27F264}" srcOrd="1" destOrd="0" presId="urn:microsoft.com/office/officeart/2005/8/layout/list1"/>
    <dgm:cxn modelId="{C67F9B8C-BFBB-4BC4-A747-7ABFAB24CD02}" type="presParOf" srcId="{40BB9786-D06C-46B2-8C9F-2AD5CCA576B2}" destId="{31A800BC-C07A-4F67-A341-C4976B41296F}" srcOrd="2" destOrd="0" presId="urn:microsoft.com/office/officeart/2005/8/layout/list1"/>
    <dgm:cxn modelId="{FC750099-0D22-45A3-B1B1-86833DF92638}" type="presParOf" srcId="{40BB9786-D06C-46B2-8C9F-2AD5CCA576B2}" destId="{13FD4A91-8D8A-4E07-B380-19D0ED306AAB}" srcOrd="3" destOrd="0" presId="urn:microsoft.com/office/officeart/2005/8/layout/list1"/>
    <dgm:cxn modelId="{52201526-E6DC-430E-8CAF-8DCA890051B6}" type="presParOf" srcId="{40BB9786-D06C-46B2-8C9F-2AD5CCA576B2}" destId="{5DF81C78-7C3C-41A9-B5B2-B93854B28669}" srcOrd="4" destOrd="0" presId="urn:microsoft.com/office/officeart/2005/8/layout/list1"/>
    <dgm:cxn modelId="{7F9F9D1F-F03D-401C-A891-83EF3631A194}" type="presParOf" srcId="{5DF81C78-7C3C-41A9-B5B2-B93854B28669}" destId="{55F4960E-FBC7-47B9-B43E-85E4FED8E72E}" srcOrd="0" destOrd="0" presId="urn:microsoft.com/office/officeart/2005/8/layout/list1"/>
    <dgm:cxn modelId="{5828E15B-0C6B-44FB-A18D-DD84CC2B7BD3}" type="presParOf" srcId="{5DF81C78-7C3C-41A9-B5B2-B93854B28669}" destId="{98734B6C-2F79-49AE-8175-C1BEF4E8F0D9}" srcOrd="1" destOrd="0" presId="urn:microsoft.com/office/officeart/2005/8/layout/list1"/>
    <dgm:cxn modelId="{EAEFBA0E-3646-47C6-A8A5-6641BE9C3CC8}" type="presParOf" srcId="{40BB9786-D06C-46B2-8C9F-2AD5CCA576B2}" destId="{935A0093-0109-4819-8369-9B3D8E6BE4DD}" srcOrd="5" destOrd="0" presId="urn:microsoft.com/office/officeart/2005/8/layout/list1"/>
    <dgm:cxn modelId="{E6D50E65-E6A4-4D10-9EC9-B34CE07D48B7}" type="presParOf" srcId="{40BB9786-D06C-46B2-8C9F-2AD5CCA576B2}" destId="{193B4CC9-67F7-46C1-8AB8-FD577788355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C93C10-2020-4888-B746-FCC1D5FA2EE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64287-63ED-4651-9070-FECD4ADB30E5}">
      <dgm:prSet/>
      <dgm:spPr/>
      <dgm:t>
        <a:bodyPr/>
        <a:lstStyle/>
        <a:p>
          <a:r>
            <a:rPr lang="en-US" dirty="0" smtClean="0"/>
            <a:t>Line Regeneration</a:t>
          </a:r>
          <a:endParaRPr lang="en-US" dirty="0"/>
        </a:p>
      </dgm:t>
    </dgm:pt>
    <dgm:pt modelId="{BA1E77FF-7BCA-497C-B992-CF91CA298E37}" type="parTrans" cxnId="{0663345A-ACBE-4633-8CF1-ADC42FEC74C3}">
      <dgm:prSet/>
      <dgm:spPr/>
      <dgm:t>
        <a:bodyPr/>
        <a:lstStyle/>
        <a:p>
          <a:endParaRPr lang="en-US"/>
        </a:p>
      </dgm:t>
    </dgm:pt>
    <dgm:pt modelId="{F1189480-6C46-447F-97F8-4086D465FFFE}" type="sibTrans" cxnId="{0663345A-ACBE-4633-8CF1-ADC42FEC74C3}">
      <dgm:prSet/>
      <dgm:spPr/>
      <dgm:t>
        <a:bodyPr/>
        <a:lstStyle/>
        <a:p>
          <a:endParaRPr lang="en-US"/>
        </a:p>
      </dgm:t>
    </dgm:pt>
    <dgm:pt modelId="{F17BB445-6E51-4585-88EC-A5F3B185ACD8}">
      <dgm:prSet phldrT="[Text]"/>
      <dgm:spPr/>
      <dgm:t>
        <a:bodyPr/>
        <a:lstStyle/>
        <a:p>
          <a:r>
            <a:rPr lang="en-US" dirty="0" smtClean="0"/>
            <a:t>Power Factor Correction</a:t>
          </a:r>
          <a:endParaRPr lang="en-US" dirty="0"/>
        </a:p>
      </dgm:t>
    </dgm:pt>
    <dgm:pt modelId="{D50F468E-4BAC-4D3B-9AFE-0ADAD2766B3C}" type="parTrans" cxnId="{5C3D435F-6823-40C0-A228-7AD21B7A2466}">
      <dgm:prSet/>
      <dgm:spPr/>
      <dgm:t>
        <a:bodyPr/>
        <a:lstStyle/>
        <a:p>
          <a:endParaRPr lang="en-US"/>
        </a:p>
      </dgm:t>
    </dgm:pt>
    <dgm:pt modelId="{0553B87A-5FD0-4EEF-8357-A262E5B6EC3A}" type="sibTrans" cxnId="{5C3D435F-6823-40C0-A228-7AD21B7A2466}">
      <dgm:prSet/>
      <dgm:spPr/>
      <dgm:t>
        <a:bodyPr/>
        <a:lstStyle/>
        <a:p>
          <a:endParaRPr lang="en-US"/>
        </a:p>
      </dgm:t>
    </dgm:pt>
    <dgm:pt modelId="{6D35D633-84A0-4E95-8FE0-6E401B33A6BF}">
      <dgm:prSet phldrT="[Text]"/>
      <dgm:spPr/>
      <dgm:t>
        <a:bodyPr/>
        <a:lstStyle/>
        <a:p>
          <a:r>
            <a:rPr lang="en-US" dirty="0" smtClean="0"/>
            <a:t>Avoid costly power factor penalties</a:t>
          </a:r>
          <a:endParaRPr lang="en-US" dirty="0"/>
        </a:p>
      </dgm:t>
    </dgm:pt>
    <dgm:pt modelId="{2DEE7C6A-2F61-409F-85F1-B0F8F3C14F53}" type="parTrans" cxnId="{6134FED2-C6F3-4191-9A00-8ECD527839DE}">
      <dgm:prSet/>
      <dgm:spPr/>
      <dgm:t>
        <a:bodyPr/>
        <a:lstStyle/>
        <a:p>
          <a:endParaRPr lang="en-US"/>
        </a:p>
      </dgm:t>
    </dgm:pt>
    <dgm:pt modelId="{D3E6DA90-1CF0-4920-BEAA-16C1F5CDFA54}" type="sibTrans" cxnId="{6134FED2-C6F3-4191-9A00-8ECD527839DE}">
      <dgm:prSet/>
      <dgm:spPr/>
      <dgm:t>
        <a:bodyPr/>
        <a:lstStyle/>
        <a:p>
          <a:endParaRPr lang="en-US"/>
        </a:p>
      </dgm:t>
    </dgm:pt>
    <dgm:pt modelId="{CFB022AA-2178-4A56-AFB3-C0F4F4E5856B}">
      <dgm:prSet/>
      <dgm:spPr/>
      <dgm:t>
        <a:bodyPr/>
        <a:lstStyle/>
        <a:p>
          <a:r>
            <a:rPr lang="en-US" dirty="0" smtClean="0"/>
            <a:t>Return regenerative energy back to the AC line instead of dissipating it as heat into a resistor</a:t>
          </a:r>
          <a:endParaRPr lang="en-US" dirty="0"/>
        </a:p>
      </dgm:t>
    </dgm:pt>
    <dgm:pt modelId="{D98CA6C8-ABEC-4196-88E0-1CFD2A57D9C5}" type="parTrans" cxnId="{B623FD46-61E0-4189-B106-F079619509B4}">
      <dgm:prSet/>
      <dgm:spPr/>
      <dgm:t>
        <a:bodyPr/>
        <a:lstStyle/>
        <a:p>
          <a:endParaRPr lang="en-US"/>
        </a:p>
      </dgm:t>
    </dgm:pt>
    <dgm:pt modelId="{E37D0B3C-30FE-4834-BBA6-C81EC0A72AE1}" type="sibTrans" cxnId="{B623FD46-61E0-4189-B106-F079619509B4}">
      <dgm:prSet/>
      <dgm:spPr/>
      <dgm:t>
        <a:bodyPr/>
        <a:lstStyle/>
        <a:p>
          <a:endParaRPr lang="en-US"/>
        </a:p>
      </dgm:t>
    </dgm:pt>
    <dgm:pt modelId="{3E71CF9A-3C35-4909-A4E2-39DEABF1274E}">
      <dgm:prSet phldrT="[Text]"/>
      <dgm:spPr/>
      <dgm:t>
        <a:bodyPr/>
        <a:lstStyle/>
        <a:p>
          <a:r>
            <a:rPr lang="en-US" dirty="0" smtClean="0"/>
            <a:t>Super Booster</a:t>
          </a:r>
          <a:endParaRPr lang="en-US" dirty="0"/>
        </a:p>
      </dgm:t>
    </dgm:pt>
    <dgm:pt modelId="{04E80347-A851-4AFF-B371-67EEBF5CF50E}" type="parTrans" cxnId="{8EAE2059-2448-411E-9DAD-8B32D0C9D243}">
      <dgm:prSet/>
      <dgm:spPr/>
      <dgm:t>
        <a:bodyPr/>
        <a:lstStyle/>
        <a:p>
          <a:endParaRPr lang="en-US"/>
        </a:p>
      </dgm:t>
    </dgm:pt>
    <dgm:pt modelId="{5CD394C5-F431-4132-8983-929B7BF4FD21}" type="sibTrans" cxnId="{8EAE2059-2448-411E-9DAD-8B32D0C9D243}">
      <dgm:prSet/>
      <dgm:spPr/>
      <dgm:t>
        <a:bodyPr/>
        <a:lstStyle/>
        <a:p>
          <a:endParaRPr lang="en-US"/>
        </a:p>
      </dgm:t>
    </dgm:pt>
    <dgm:pt modelId="{9B8B2C25-1ECA-4354-97B3-7AA11F5A3313}">
      <dgm:prSet phldrT="[Text]"/>
      <dgm:spPr/>
      <dgm:t>
        <a:bodyPr/>
        <a:lstStyle/>
        <a:p>
          <a:r>
            <a:rPr lang="en-US" b="0" dirty="0" smtClean="0"/>
            <a:t>Use standard, off-the-shelf, 3-Phase VFDs with alternative energy systems</a:t>
          </a:r>
          <a:endParaRPr lang="en-US" b="0" dirty="0"/>
        </a:p>
      </dgm:t>
    </dgm:pt>
    <dgm:pt modelId="{E9C3919B-A718-4BA2-8CDF-D8B407A183CA}" type="parTrans" cxnId="{E145D505-DCCB-47E2-A0B0-5ECB45E04044}">
      <dgm:prSet/>
      <dgm:spPr/>
      <dgm:t>
        <a:bodyPr/>
        <a:lstStyle/>
        <a:p>
          <a:endParaRPr lang="en-US"/>
        </a:p>
      </dgm:t>
    </dgm:pt>
    <dgm:pt modelId="{6747D22B-863D-4772-800D-3F2E97733FC0}" type="sibTrans" cxnId="{E145D505-DCCB-47E2-A0B0-5ECB45E04044}">
      <dgm:prSet/>
      <dgm:spPr/>
      <dgm:t>
        <a:bodyPr/>
        <a:lstStyle/>
        <a:p>
          <a:endParaRPr lang="en-US"/>
        </a:p>
      </dgm:t>
    </dgm:pt>
    <dgm:pt modelId="{57570758-3976-41A4-809B-D9040B071054}">
      <dgm:prSet phldrT="[Text]"/>
      <dgm:spPr/>
      <dgm:t>
        <a:bodyPr/>
        <a:lstStyle/>
        <a:p>
          <a:r>
            <a:rPr lang="en-US" b="0" dirty="0" smtClean="0"/>
            <a:t>Boost 48VDC to 300VDC</a:t>
          </a:r>
          <a:endParaRPr lang="en-US" b="0" dirty="0"/>
        </a:p>
      </dgm:t>
    </dgm:pt>
    <dgm:pt modelId="{A763E134-2BED-42EF-A867-3C9EB1200A6A}" type="parTrans" cxnId="{F3EEAEEA-E7EC-4101-A449-69A8E2EBDE1B}">
      <dgm:prSet/>
      <dgm:spPr/>
      <dgm:t>
        <a:bodyPr/>
        <a:lstStyle/>
        <a:p>
          <a:endParaRPr lang="en-US"/>
        </a:p>
      </dgm:t>
    </dgm:pt>
    <dgm:pt modelId="{502E12D1-D65C-4A86-A526-A418362F6222}" type="sibTrans" cxnId="{F3EEAEEA-E7EC-4101-A449-69A8E2EBDE1B}">
      <dgm:prSet/>
      <dgm:spPr/>
      <dgm:t>
        <a:bodyPr/>
        <a:lstStyle/>
        <a:p>
          <a:endParaRPr lang="en-US"/>
        </a:p>
      </dgm:t>
    </dgm:pt>
    <dgm:pt modelId="{5B06DF5F-E1E5-4027-B4B3-FBA70F706131}">
      <dgm:prSet phldrT="[Text]"/>
      <dgm:spPr/>
      <dgm:t>
        <a:bodyPr/>
        <a:lstStyle/>
        <a:p>
          <a:r>
            <a:rPr lang="en-US" b="0" dirty="0" smtClean="0"/>
            <a:t>M5650PV</a:t>
          </a:r>
          <a:endParaRPr lang="en-US" b="0" dirty="0"/>
        </a:p>
      </dgm:t>
    </dgm:pt>
    <dgm:pt modelId="{D5CB0B36-D788-4DDE-BF9F-70E477F75260}" type="parTrans" cxnId="{A59CA16E-A4DC-44D6-A16B-669F348B2471}">
      <dgm:prSet/>
      <dgm:spPr/>
      <dgm:t>
        <a:bodyPr/>
        <a:lstStyle/>
        <a:p>
          <a:endParaRPr lang="en-US"/>
        </a:p>
      </dgm:t>
    </dgm:pt>
    <dgm:pt modelId="{28F345E7-832D-4FB7-9431-72401F92F57A}" type="sibTrans" cxnId="{A59CA16E-A4DC-44D6-A16B-669F348B2471}">
      <dgm:prSet/>
      <dgm:spPr/>
      <dgm:t>
        <a:bodyPr/>
        <a:lstStyle/>
        <a:p>
          <a:endParaRPr lang="en-US"/>
        </a:p>
      </dgm:t>
    </dgm:pt>
    <dgm:pt modelId="{6D763232-EC03-44A2-AEAA-2FC3F0CA4777}">
      <dgm:prSet phldrT="[Text]"/>
      <dgm:spPr/>
      <dgm:t>
        <a:bodyPr/>
        <a:lstStyle/>
        <a:p>
          <a:r>
            <a:rPr lang="en-US" dirty="0" smtClean="0"/>
            <a:t>PFC</a:t>
          </a:r>
          <a:endParaRPr lang="en-US" dirty="0"/>
        </a:p>
      </dgm:t>
    </dgm:pt>
    <dgm:pt modelId="{56FA5656-97CA-4492-97AB-706905124384}" type="parTrans" cxnId="{4BFFC7FA-231F-4079-8EF1-FADDCC6B1E13}">
      <dgm:prSet/>
      <dgm:spPr/>
      <dgm:t>
        <a:bodyPr/>
        <a:lstStyle/>
        <a:p>
          <a:endParaRPr lang="en-US"/>
        </a:p>
      </dgm:t>
    </dgm:pt>
    <dgm:pt modelId="{56780E3C-07C9-4C39-AA1D-08DABFDA0C16}" type="sibTrans" cxnId="{4BFFC7FA-231F-4079-8EF1-FADDCC6B1E13}">
      <dgm:prSet/>
      <dgm:spPr/>
      <dgm:t>
        <a:bodyPr/>
        <a:lstStyle/>
        <a:p>
          <a:endParaRPr lang="en-US"/>
        </a:p>
      </dgm:t>
    </dgm:pt>
    <dgm:pt modelId="{AA19F38B-0864-488C-A0B7-E7FA1330DD42}">
      <dgm:prSet/>
      <dgm:spPr/>
      <dgm:t>
        <a:bodyPr/>
        <a:lstStyle/>
        <a:p>
          <a:r>
            <a:rPr lang="en-US" dirty="0" smtClean="0"/>
            <a:t>M3645 Digital Line Regen</a:t>
          </a:r>
          <a:endParaRPr lang="en-US" dirty="0"/>
        </a:p>
      </dgm:t>
    </dgm:pt>
    <dgm:pt modelId="{FF9BBD40-BC94-4736-977B-F746894BC3AF}" type="parTrans" cxnId="{9ADF9FDF-9513-4BB8-B28E-3EDD566F6D04}">
      <dgm:prSet/>
      <dgm:spPr/>
      <dgm:t>
        <a:bodyPr/>
        <a:lstStyle/>
        <a:p>
          <a:endParaRPr lang="en-US"/>
        </a:p>
      </dgm:t>
    </dgm:pt>
    <dgm:pt modelId="{0AB6A1F1-D691-417B-BD34-C65746FAFEA2}" type="sibTrans" cxnId="{9ADF9FDF-9513-4BB8-B28E-3EDD566F6D04}">
      <dgm:prSet/>
      <dgm:spPr/>
      <dgm:t>
        <a:bodyPr/>
        <a:lstStyle/>
        <a:p>
          <a:endParaRPr lang="en-US"/>
        </a:p>
      </dgm:t>
    </dgm:pt>
    <dgm:pt modelId="{56F66DD8-E03E-4E17-9D45-47BD35C628E2}" type="pres">
      <dgm:prSet presAssocID="{F2C93C10-2020-4888-B746-FCC1D5FA2E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A3FCC-C422-4FE7-A6F8-BEC827269271}" type="pres">
      <dgm:prSet presAssocID="{3BE64287-63ED-4651-9070-FECD4ADB30E5}" presName="parentLin" presStyleCnt="0"/>
      <dgm:spPr/>
    </dgm:pt>
    <dgm:pt modelId="{2FF3017C-22E4-4B68-BCC4-44026EA293AC}" type="pres">
      <dgm:prSet presAssocID="{3BE64287-63ED-4651-9070-FECD4ADB30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3FC74E-BE05-4714-8E3D-ED27183AF103}" type="pres">
      <dgm:prSet presAssocID="{3BE64287-63ED-4651-9070-FECD4ADB30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00D5B-3492-4507-8502-BD750C5E3743}" type="pres">
      <dgm:prSet presAssocID="{3BE64287-63ED-4651-9070-FECD4ADB30E5}" presName="negativeSpace" presStyleCnt="0"/>
      <dgm:spPr/>
    </dgm:pt>
    <dgm:pt modelId="{D1C66DAE-C0B2-4E38-B15F-3F07EB16B31A}" type="pres">
      <dgm:prSet presAssocID="{3BE64287-63ED-4651-9070-FECD4ADB30E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59FAA-30B5-4EA2-84BE-9DF4BC9D19BE}" type="pres">
      <dgm:prSet presAssocID="{F1189480-6C46-447F-97F8-4086D465FFFE}" presName="spaceBetweenRectangles" presStyleCnt="0"/>
      <dgm:spPr/>
    </dgm:pt>
    <dgm:pt modelId="{979713E0-CEA5-473F-9E0C-345DD26B6334}" type="pres">
      <dgm:prSet presAssocID="{F17BB445-6E51-4585-88EC-A5F3B185ACD8}" presName="parentLin" presStyleCnt="0"/>
      <dgm:spPr/>
    </dgm:pt>
    <dgm:pt modelId="{8D214B62-4767-4129-91FF-10DFCB86B74E}" type="pres">
      <dgm:prSet presAssocID="{F17BB445-6E51-4585-88EC-A5F3B185ACD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61E831-8F68-4528-AFE7-90C748FAEE6B}" type="pres">
      <dgm:prSet presAssocID="{F17BB445-6E51-4585-88EC-A5F3B185AC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D457C-AAA6-4203-8EBA-31C159994525}" type="pres">
      <dgm:prSet presAssocID="{F17BB445-6E51-4585-88EC-A5F3B185ACD8}" presName="negativeSpace" presStyleCnt="0"/>
      <dgm:spPr/>
    </dgm:pt>
    <dgm:pt modelId="{49C85245-6998-4390-BF3E-C2979BD7114C}" type="pres">
      <dgm:prSet presAssocID="{F17BB445-6E51-4585-88EC-A5F3B185ACD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2863B-D65C-48C7-AB20-BA7FBF5E8819}" type="pres">
      <dgm:prSet presAssocID="{0553B87A-5FD0-4EEF-8357-A262E5B6EC3A}" presName="spaceBetweenRectangles" presStyleCnt="0"/>
      <dgm:spPr/>
    </dgm:pt>
    <dgm:pt modelId="{66418DA2-81B4-4898-BB19-7C0E53112E4D}" type="pres">
      <dgm:prSet presAssocID="{3E71CF9A-3C35-4909-A4E2-39DEABF1274E}" presName="parentLin" presStyleCnt="0"/>
      <dgm:spPr/>
    </dgm:pt>
    <dgm:pt modelId="{3D19D050-9FE0-401C-B1C9-EE5B0A7E6462}" type="pres">
      <dgm:prSet presAssocID="{3E71CF9A-3C35-4909-A4E2-39DEABF127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050255-D7CB-4F7D-BFA3-38A5DAB955D3}" type="pres">
      <dgm:prSet presAssocID="{3E71CF9A-3C35-4909-A4E2-39DEABF127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DE91F-C15F-4027-92EF-79E62581DCE4}" type="pres">
      <dgm:prSet presAssocID="{3E71CF9A-3C35-4909-A4E2-39DEABF1274E}" presName="negativeSpace" presStyleCnt="0"/>
      <dgm:spPr/>
    </dgm:pt>
    <dgm:pt modelId="{090D91F8-28FA-4E43-8954-F2D9CBFE41D0}" type="pres">
      <dgm:prSet presAssocID="{3E71CF9A-3C35-4909-A4E2-39DEABF127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69A82-7DF3-4C16-AF0C-080CBBFB340D}" type="presOf" srcId="{5B06DF5F-E1E5-4027-B4B3-FBA70F706131}" destId="{090D91F8-28FA-4E43-8954-F2D9CBFE41D0}" srcOrd="0" destOrd="2" presId="urn:microsoft.com/office/officeart/2005/8/layout/list1"/>
    <dgm:cxn modelId="{32B40D36-0466-4F5D-8FB4-53EAA0446FC7}" type="presOf" srcId="{6D763232-EC03-44A2-AEAA-2FC3F0CA4777}" destId="{49C85245-6998-4390-BF3E-C2979BD7114C}" srcOrd="0" destOrd="1" presId="urn:microsoft.com/office/officeart/2005/8/layout/list1"/>
    <dgm:cxn modelId="{4BFFC7FA-231F-4079-8EF1-FADDCC6B1E13}" srcId="{F17BB445-6E51-4585-88EC-A5F3B185ACD8}" destId="{6D763232-EC03-44A2-AEAA-2FC3F0CA4777}" srcOrd="1" destOrd="0" parTransId="{56FA5656-97CA-4492-97AB-706905124384}" sibTransId="{56780E3C-07C9-4C39-AA1D-08DABFDA0C16}"/>
    <dgm:cxn modelId="{480C0A3A-D557-41F6-8370-98204C35E3CF}" type="presOf" srcId="{F17BB445-6E51-4585-88EC-A5F3B185ACD8}" destId="{7261E831-8F68-4528-AFE7-90C748FAEE6B}" srcOrd="1" destOrd="0" presId="urn:microsoft.com/office/officeart/2005/8/layout/list1"/>
    <dgm:cxn modelId="{63F0C042-ADDF-457C-9E71-37DBE6D19194}" type="presOf" srcId="{3E71CF9A-3C35-4909-A4E2-39DEABF1274E}" destId="{3D19D050-9FE0-401C-B1C9-EE5B0A7E6462}" srcOrd="0" destOrd="0" presId="urn:microsoft.com/office/officeart/2005/8/layout/list1"/>
    <dgm:cxn modelId="{6134FED2-C6F3-4191-9A00-8ECD527839DE}" srcId="{F17BB445-6E51-4585-88EC-A5F3B185ACD8}" destId="{6D35D633-84A0-4E95-8FE0-6E401B33A6BF}" srcOrd="0" destOrd="0" parTransId="{2DEE7C6A-2F61-409F-85F1-B0F8F3C14F53}" sibTransId="{D3E6DA90-1CF0-4920-BEAA-16C1F5CDFA54}"/>
    <dgm:cxn modelId="{F3EEAEEA-E7EC-4101-A449-69A8E2EBDE1B}" srcId="{3E71CF9A-3C35-4909-A4E2-39DEABF1274E}" destId="{57570758-3976-41A4-809B-D9040B071054}" srcOrd="1" destOrd="0" parTransId="{A763E134-2BED-42EF-A867-3C9EB1200A6A}" sibTransId="{502E12D1-D65C-4A86-A526-A418362F6222}"/>
    <dgm:cxn modelId="{5CDFBA09-9542-4586-B505-13BA244B43FA}" type="presOf" srcId="{AA19F38B-0864-488C-A0B7-E7FA1330DD42}" destId="{D1C66DAE-C0B2-4E38-B15F-3F07EB16B31A}" srcOrd="0" destOrd="1" presId="urn:microsoft.com/office/officeart/2005/8/layout/list1"/>
    <dgm:cxn modelId="{B623FD46-61E0-4189-B106-F079619509B4}" srcId="{3BE64287-63ED-4651-9070-FECD4ADB30E5}" destId="{CFB022AA-2178-4A56-AFB3-C0F4F4E5856B}" srcOrd="0" destOrd="0" parTransId="{D98CA6C8-ABEC-4196-88E0-1CFD2A57D9C5}" sibTransId="{E37D0B3C-30FE-4834-BBA6-C81EC0A72AE1}"/>
    <dgm:cxn modelId="{A59CA16E-A4DC-44D6-A16B-669F348B2471}" srcId="{3E71CF9A-3C35-4909-A4E2-39DEABF1274E}" destId="{5B06DF5F-E1E5-4027-B4B3-FBA70F706131}" srcOrd="2" destOrd="0" parTransId="{D5CB0B36-D788-4DDE-BF9F-70E477F75260}" sibTransId="{28F345E7-832D-4FB7-9431-72401F92F57A}"/>
    <dgm:cxn modelId="{B7563365-F8EA-4355-890C-D450E6447D32}" type="presOf" srcId="{6D35D633-84A0-4E95-8FE0-6E401B33A6BF}" destId="{49C85245-6998-4390-BF3E-C2979BD7114C}" srcOrd="0" destOrd="0" presId="urn:microsoft.com/office/officeart/2005/8/layout/list1"/>
    <dgm:cxn modelId="{89391D72-76A9-4BC8-8F4E-30AA8A0B25DA}" type="presOf" srcId="{3BE64287-63ED-4651-9070-FECD4ADB30E5}" destId="{2FF3017C-22E4-4B68-BCC4-44026EA293AC}" srcOrd="0" destOrd="0" presId="urn:microsoft.com/office/officeart/2005/8/layout/list1"/>
    <dgm:cxn modelId="{CE229763-4182-4033-AB0D-6E0F921E598C}" type="presOf" srcId="{F2C93C10-2020-4888-B746-FCC1D5FA2EE8}" destId="{56F66DD8-E03E-4E17-9D45-47BD35C628E2}" srcOrd="0" destOrd="0" presId="urn:microsoft.com/office/officeart/2005/8/layout/list1"/>
    <dgm:cxn modelId="{6F25A211-214C-461B-96C5-F565FCFAF1F1}" type="presOf" srcId="{9B8B2C25-1ECA-4354-97B3-7AA11F5A3313}" destId="{090D91F8-28FA-4E43-8954-F2D9CBFE41D0}" srcOrd="0" destOrd="0" presId="urn:microsoft.com/office/officeart/2005/8/layout/list1"/>
    <dgm:cxn modelId="{20C4F22D-A29B-4502-93D2-174F7B1CDB42}" type="presOf" srcId="{57570758-3976-41A4-809B-D9040B071054}" destId="{090D91F8-28FA-4E43-8954-F2D9CBFE41D0}" srcOrd="0" destOrd="1" presId="urn:microsoft.com/office/officeart/2005/8/layout/list1"/>
    <dgm:cxn modelId="{5C3D435F-6823-40C0-A228-7AD21B7A2466}" srcId="{F2C93C10-2020-4888-B746-FCC1D5FA2EE8}" destId="{F17BB445-6E51-4585-88EC-A5F3B185ACD8}" srcOrd="1" destOrd="0" parTransId="{D50F468E-4BAC-4D3B-9AFE-0ADAD2766B3C}" sibTransId="{0553B87A-5FD0-4EEF-8357-A262E5B6EC3A}"/>
    <dgm:cxn modelId="{9ADF9FDF-9513-4BB8-B28E-3EDD566F6D04}" srcId="{3BE64287-63ED-4651-9070-FECD4ADB30E5}" destId="{AA19F38B-0864-488C-A0B7-E7FA1330DD42}" srcOrd="1" destOrd="0" parTransId="{FF9BBD40-BC94-4736-977B-F746894BC3AF}" sibTransId="{0AB6A1F1-D691-417B-BD34-C65746FAFEA2}"/>
    <dgm:cxn modelId="{1922BE7C-B6C9-4D77-B5C6-88C8BB4B03B1}" type="presOf" srcId="{F17BB445-6E51-4585-88EC-A5F3B185ACD8}" destId="{8D214B62-4767-4129-91FF-10DFCB86B74E}" srcOrd="0" destOrd="0" presId="urn:microsoft.com/office/officeart/2005/8/layout/list1"/>
    <dgm:cxn modelId="{71ABC9B0-0658-4C86-AF77-091204E99BB8}" type="presOf" srcId="{3E71CF9A-3C35-4909-A4E2-39DEABF1274E}" destId="{39050255-D7CB-4F7D-BFA3-38A5DAB955D3}" srcOrd="1" destOrd="0" presId="urn:microsoft.com/office/officeart/2005/8/layout/list1"/>
    <dgm:cxn modelId="{F318A987-2909-4110-BBE0-B4BB590F72F2}" type="presOf" srcId="{3BE64287-63ED-4651-9070-FECD4ADB30E5}" destId="{553FC74E-BE05-4714-8E3D-ED27183AF103}" srcOrd="1" destOrd="0" presId="urn:microsoft.com/office/officeart/2005/8/layout/list1"/>
    <dgm:cxn modelId="{E145D505-DCCB-47E2-A0B0-5ECB45E04044}" srcId="{3E71CF9A-3C35-4909-A4E2-39DEABF1274E}" destId="{9B8B2C25-1ECA-4354-97B3-7AA11F5A3313}" srcOrd="0" destOrd="0" parTransId="{E9C3919B-A718-4BA2-8CDF-D8B407A183CA}" sibTransId="{6747D22B-863D-4772-800D-3F2E97733FC0}"/>
    <dgm:cxn modelId="{0663345A-ACBE-4633-8CF1-ADC42FEC74C3}" srcId="{F2C93C10-2020-4888-B746-FCC1D5FA2EE8}" destId="{3BE64287-63ED-4651-9070-FECD4ADB30E5}" srcOrd="0" destOrd="0" parTransId="{BA1E77FF-7BCA-497C-B992-CF91CA298E37}" sibTransId="{F1189480-6C46-447F-97F8-4086D465FFFE}"/>
    <dgm:cxn modelId="{BE887930-8DD5-47FF-BC6C-3FACE9B87709}" type="presOf" srcId="{CFB022AA-2178-4A56-AFB3-C0F4F4E5856B}" destId="{D1C66DAE-C0B2-4E38-B15F-3F07EB16B31A}" srcOrd="0" destOrd="0" presId="urn:microsoft.com/office/officeart/2005/8/layout/list1"/>
    <dgm:cxn modelId="{8EAE2059-2448-411E-9DAD-8B32D0C9D243}" srcId="{F2C93C10-2020-4888-B746-FCC1D5FA2EE8}" destId="{3E71CF9A-3C35-4909-A4E2-39DEABF1274E}" srcOrd="2" destOrd="0" parTransId="{04E80347-A851-4AFF-B371-67EEBF5CF50E}" sibTransId="{5CD394C5-F431-4132-8983-929B7BF4FD21}"/>
    <dgm:cxn modelId="{CF198F6A-0573-4205-B0B9-9D1933285FE6}" type="presParOf" srcId="{56F66DD8-E03E-4E17-9D45-47BD35C628E2}" destId="{1BDA3FCC-C422-4FE7-A6F8-BEC827269271}" srcOrd="0" destOrd="0" presId="urn:microsoft.com/office/officeart/2005/8/layout/list1"/>
    <dgm:cxn modelId="{90155C34-D5A9-4BC8-BDB8-7FE76CF671E9}" type="presParOf" srcId="{1BDA3FCC-C422-4FE7-A6F8-BEC827269271}" destId="{2FF3017C-22E4-4B68-BCC4-44026EA293AC}" srcOrd="0" destOrd="0" presId="urn:microsoft.com/office/officeart/2005/8/layout/list1"/>
    <dgm:cxn modelId="{EF7A5420-7071-4B90-B5EB-EF3309129915}" type="presParOf" srcId="{1BDA3FCC-C422-4FE7-A6F8-BEC827269271}" destId="{553FC74E-BE05-4714-8E3D-ED27183AF103}" srcOrd="1" destOrd="0" presId="urn:microsoft.com/office/officeart/2005/8/layout/list1"/>
    <dgm:cxn modelId="{BCE845A2-B949-47CC-BDFC-97388AE970F7}" type="presParOf" srcId="{56F66DD8-E03E-4E17-9D45-47BD35C628E2}" destId="{A7200D5B-3492-4507-8502-BD750C5E3743}" srcOrd="1" destOrd="0" presId="urn:microsoft.com/office/officeart/2005/8/layout/list1"/>
    <dgm:cxn modelId="{71EE6083-BD99-4132-81E0-CC30F63823FF}" type="presParOf" srcId="{56F66DD8-E03E-4E17-9D45-47BD35C628E2}" destId="{D1C66DAE-C0B2-4E38-B15F-3F07EB16B31A}" srcOrd="2" destOrd="0" presId="urn:microsoft.com/office/officeart/2005/8/layout/list1"/>
    <dgm:cxn modelId="{0FF633AF-4DA3-4AF3-8A34-19ECAFED2D10}" type="presParOf" srcId="{56F66DD8-E03E-4E17-9D45-47BD35C628E2}" destId="{D4259FAA-30B5-4EA2-84BE-9DF4BC9D19BE}" srcOrd="3" destOrd="0" presId="urn:microsoft.com/office/officeart/2005/8/layout/list1"/>
    <dgm:cxn modelId="{283B4E6A-B85E-48FB-A236-9D7EA6308384}" type="presParOf" srcId="{56F66DD8-E03E-4E17-9D45-47BD35C628E2}" destId="{979713E0-CEA5-473F-9E0C-345DD26B6334}" srcOrd="4" destOrd="0" presId="urn:microsoft.com/office/officeart/2005/8/layout/list1"/>
    <dgm:cxn modelId="{C4257D43-DCDB-4A50-867D-97854B7D45AC}" type="presParOf" srcId="{979713E0-CEA5-473F-9E0C-345DD26B6334}" destId="{8D214B62-4767-4129-91FF-10DFCB86B74E}" srcOrd="0" destOrd="0" presId="urn:microsoft.com/office/officeart/2005/8/layout/list1"/>
    <dgm:cxn modelId="{106138C9-B917-4BC9-A844-25CCD82FA7D5}" type="presParOf" srcId="{979713E0-CEA5-473F-9E0C-345DD26B6334}" destId="{7261E831-8F68-4528-AFE7-90C748FAEE6B}" srcOrd="1" destOrd="0" presId="urn:microsoft.com/office/officeart/2005/8/layout/list1"/>
    <dgm:cxn modelId="{AA99D847-490E-4772-A8B9-A62081B69D20}" type="presParOf" srcId="{56F66DD8-E03E-4E17-9D45-47BD35C628E2}" destId="{2B7D457C-AAA6-4203-8EBA-31C159994525}" srcOrd="5" destOrd="0" presId="urn:microsoft.com/office/officeart/2005/8/layout/list1"/>
    <dgm:cxn modelId="{4C49320A-9FAE-46E6-8280-8826D3E4B33C}" type="presParOf" srcId="{56F66DD8-E03E-4E17-9D45-47BD35C628E2}" destId="{49C85245-6998-4390-BF3E-C2979BD7114C}" srcOrd="6" destOrd="0" presId="urn:microsoft.com/office/officeart/2005/8/layout/list1"/>
    <dgm:cxn modelId="{051F7CC4-6DF2-46AF-AF58-462566F56262}" type="presParOf" srcId="{56F66DD8-E03E-4E17-9D45-47BD35C628E2}" destId="{1922863B-D65C-48C7-AB20-BA7FBF5E8819}" srcOrd="7" destOrd="0" presId="urn:microsoft.com/office/officeart/2005/8/layout/list1"/>
    <dgm:cxn modelId="{1B24D2CA-758D-47C1-9C59-FEB5110AE2A0}" type="presParOf" srcId="{56F66DD8-E03E-4E17-9D45-47BD35C628E2}" destId="{66418DA2-81B4-4898-BB19-7C0E53112E4D}" srcOrd="8" destOrd="0" presId="urn:microsoft.com/office/officeart/2005/8/layout/list1"/>
    <dgm:cxn modelId="{1E5288EA-6A17-466C-B3A3-1317244E0B75}" type="presParOf" srcId="{66418DA2-81B4-4898-BB19-7C0E53112E4D}" destId="{3D19D050-9FE0-401C-B1C9-EE5B0A7E6462}" srcOrd="0" destOrd="0" presId="urn:microsoft.com/office/officeart/2005/8/layout/list1"/>
    <dgm:cxn modelId="{0500E0AA-D205-4831-9329-084853FF5CAA}" type="presParOf" srcId="{66418DA2-81B4-4898-BB19-7C0E53112E4D}" destId="{39050255-D7CB-4F7D-BFA3-38A5DAB955D3}" srcOrd="1" destOrd="0" presId="urn:microsoft.com/office/officeart/2005/8/layout/list1"/>
    <dgm:cxn modelId="{0099198F-1669-448B-8002-B1867BA6B138}" type="presParOf" srcId="{56F66DD8-E03E-4E17-9D45-47BD35C628E2}" destId="{826DE91F-C15F-4027-92EF-79E62581DCE4}" srcOrd="9" destOrd="0" presId="urn:microsoft.com/office/officeart/2005/8/layout/list1"/>
    <dgm:cxn modelId="{CC71EE52-E455-44D6-A626-670AC73A4A27}" type="presParOf" srcId="{56F66DD8-E03E-4E17-9D45-47BD35C628E2}" destId="{090D91F8-28FA-4E43-8954-F2D9CBFE41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2BEF85-7E90-4779-8654-E4A509CE83E5}" type="doc">
      <dgm:prSet loTypeId="urn:microsoft.com/office/officeart/2005/8/layout/list1" loCatId="list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57305094-0D8B-4886-8BB0-EAAA1B066E6B}">
      <dgm:prSet phldrT="[Text]"/>
      <dgm:spPr/>
      <dgm:t>
        <a:bodyPr/>
        <a:lstStyle/>
        <a:p>
          <a:r>
            <a:rPr lang="en-US" dirty="0" smtClean="0"/>
            <a:t>Common Bus Drive Systems</a:t>
          </a:r>
          <a:endParaRPr lang="en-US" dirty="0"/>
        </a:p>
      </dgm:t>
    </dgm:pt>
    <dgm:pt modelId="{7B4DE5D7-A069-4BDD-94EB-C2F140F10E1E}" type="parTrans" cxnId="{7E8CD010-8D34-4CA8-8880-2B9B79CFAD03}">
      <dgm:prSet/>
      <dgm:spPr/>
      <dgm:t>
        <a:bodyPr/>
        <a:lstStyle/>
        <a:p>
          <a:endParaRPr lang="en-US"/>
        </a:p>
      </dgm:t>
    </dgm:pt>
    <dgm:pt modelId="{BCECD860-A26A-4F9C-9FC0-035C150A9581}" type="sibTrans" cxnId="{7E8CD010-8D34-4CA8-8880-2B9B79CFAD03}">
      <dgm:prSet/>
      <dgm:spPr/>
      <dgm:t>
        <a:bodyPr/>
        <a:lstStyle/>
        <a:p>
          <a:endParaRPr lang="en-US"/>
        </a:p>
      </dgm:t>
    </dgm:pt>
    <dgm:pt modelId="{0EEF5AD0-0246-4BEC-B0DA-020EDD2D18BF}">
      <dgm:prSet/>
      <dgm:spPr/>
      <dgm:t>
        <a:bodyPr/>
        <a:lstStyle/>
        <a:p>
          <a:r>
            <a:rPr lang="en-US" dirty="0" smtClean="0"/>
            <a:t>230 - 600VAC</a:t>
          </a:r>
          <a:endParaRPr lang="en-US" dirty="0"/>
        </a:p>
      </dgm:t>
    </dgm:pt>
    <dgm:pt modelId="{C4912395-C0B8-4769-965D-789C441D6C33}" type="parTrans" cxnId="{734CB0BA-A98E-4796-9D94-93DC27D55093}">
      <dgm:prSet/>
      <dgm:spPr/>
      <dgm:t>
        <a:bodyPr/>
        <a:lstStyle/>
        <a:p>
          <a:endParaRPr lang="en-US"/>
        </a:p>
      </dgm:t>
    </dgm:pt>
    <dgm:pt modelId="{BEB4D48C-CD4C-46C9-ABFA-889401C9931C}" type="sibTrans" cxnId="{734CB0BA-A98E-4796-9D94-93DC27D55093}">
      <dgm:prSet/>
      <dgm:spPr/>
      <dgm:t>
        <a:bodyPr/>
        <a:lstStyle/>
        <a:p>
          <a:endParaRPr lang="en-US"/>
        </a:p>
      </dgm:t>
    </dgm:pt>
    <dgm:pt modelId="{85886A93-56D2-4871-96AC-C8DB29683F1D}">
      <dgm:prSet/>
      <dgm:spPr/>
      <dgm:t>
        <a:bodyPr/>
        <a:lstStyle/>
        <a:p>
          <a:r>
            <a:rPr lang="en-US" dirty="0" smtClean="0"/>
            <a:t>30 - 375A: Can be paralleled for more</a:t>
          </a:r>
          <a:endParaRPr lang="en-US" dirty="0"/>
        </a:p>
      </dgm:t>
    </dgm:pt>
    <dgm:pt modelId="{BF1C90AF-CE01-4310-A202-E97BFBFC888C}" type="parTrans" cxnId="{108C53CA-3F88-4CE2-B615-620D3A263B82}">
      <dgm:prSet/>
      <dgm:spPr/>
      <dgm:t>
        <a:bodyPr/>
        <a:lstStyle/>
        <a:p>
          <a:endParaRPr lang="en-US"/>
        </a:p>
      </dgm:t>
    </dgm:pt>
    <dgm:pt modelId="{9001B5CF-51CB-4894-8F4F-9EC1F05EBDF8}" type="sibTrans" cxnId="{108C53CA-3F88-4CE2-B615-620D3A263B82}">
      <dgm:prSet/>
      <dgm:spPr/>
      <dgm:t>
        <a:bodyPr/>
        <a:lstStyle/>
        <a:p>
          <a:endParaRPr lang="en-US"/>
        </a:p>
      </dgm:t>
    </dgm:pt>
    <dgm:pt modelId="{3D3A46D5-5CE4-4BBF-ADAD-E12D06B07624}">
      <dgm:prSet/>
      <dgm:spPr/>
      <dgm:t>
        <a:bodyPr/>
        <a:lstStyle/>
        <a:p>
          <a:r>
            <a:rPr lang="en-US" dirty="0" smtClean="0"/>
            <a:t>12-18 Pulse Systems</a:t>
          </a:r>
          <a:endParaRPr lang="en-US" dirty="0"/>
        </a:p>
      </dgm:t>
    </dgm:pt>
    <dgm:pt modelId="{67AF7D99-F07C-4493-A72D-05CD085AD5A3}" type="parTrans" cxnId="{4A834B93-7B51-40ED-89F6-10F985328DBB}">
      <dgm:prSet/>
      <dgm:spPr/>
      <dgm:t>
        <a:bodyPr/>
        <a:lstStyle/>
        <a:p>
          <a:endParaRPr lang="en-US"/>
        </a:p>
      </dgm:t>
    </dgm:pt>
    <dgm:pt modelId="{9F94D5E1-CB07-4884-BF2C-26A2C6E9169A}" type="sibTrans" cxnId="{4A834B93-7B51-40ED-89F6-10F985328DBB}">
      <dgm:prSet/>
      <dgm:spPr/>
      <dgm:t>
        <a:bodyPr/>
        <a:lstStyle/>
        <a:p>
          <a:endParaRPr lang="en-US"/>
        </a:p>
      </dgm:t>
    </dgm:pt>
    <dgm:pt modelId="{C7D49DD3-E1B4-4EAB-BA5A-F7D53219681C}">
      <dgm:prSet/>
      <dgm:spPr/>
      <dgm:t>
        <a:bodyPr/>
        <a:lstStyle/>
        <a:p>
          <a:r>
            <a:rPr lang="en-US" dirty="0" smtClean="0"/>
            <a:t>Single phase</a:t>
          </a:r>
          <a:endParaRPr lang="en-US" dirty="0"/>
        </a:p>
      </dgm:t>
    </dgm:pt>
    <dgm:pt modelId="{4B2DBC5E-9C35-4FBC-A2A0-3AC47CAE35BC}" type="parTrans" cxnId="{7EFD428D-4FBF-4900-8DBF-4B51B2C0EB91}">
      <dgm:prSet/>
      <dgm:spPr/>
      <dgm:t>
        <a:bodyPr/>
        <a:lstStyle/>
        <a:p>
          <a:endParaRPr lang="en-US"/>
        </a:p>
      </dgm:t>
    </dgm:pt>
    <dgm:pt modelId="{526D20D4-0386-4FD1-B5DF-1D21A0FECD77}" type="sibTrans" cxnId="{7EFD428D-4FBF-4900-8DBF-4B51B2C0EB91}">
      <dgm:prSet/>
      <dgm:spPr/>
      <dgm:t>
        <a:bodyPr/>
        <a:lstStyle/>
        <a:p>
          <a:endParaRPr lang="en-US"/>
        </a:p>
      </dgm:t>
    </dgm:pt>
    <dgm:pt modelId="{792E498D-5F43-4145-BD83-467B49FD09E1}">
      <dgm:prSet/>
      <dgm:spPr/>
      <dgm:t>
        <a:bodyPr/>
        <a:lstStyle/>
        <a:p>
          <a:r>
            <a:rPr lang="en-US" dirty="0" smtClean="0"/>
            <a:t>Add bulk capacitance to drive system</a:t>
          </a:r>
          <a:endParaRPr lang="en-US" dirty="0"/>
        </a:p>
      </dgm:t>
    </dgm:pt>
    <dgm:pt modelId="{FAA7A7FF-1570-4472-8F4F-283EC0B89E98}" type="parTrans" cxnId="{E1239FD6-98AE-4EE0-AB9A-BDCD715F87E6}">
      <dgm:prSet/>
      <dgm:spPr/>
      <dgm:t>
        <a:bodyPr/>
        <a:lstStyle/>
        <a:p>
          <a:endParaRPr lang="en-US"/>
        </a:p>
      </dgm:t>
    </dgm:pt>
    <dgm:pt modelId="{000EDB5D-6E65-4F34-8807-625506FC4BCF}" type="sibTrans" cxnId="{E1239FD6-98AE-4EE0-AB9A-BDCD715F87E6}">
      <dgm:prSet/>
      <dgm:spPr/>
      <dgm:t>
        <a:bodyPr/>
        <a:lstStyle/>
        <a:p>
          <a:endParaRPr lang="en-US"/>
        </a:p>
      </dgm:t>
    </dgm:pt>
    <dgm:pt modelId="{B54D5990-5800-4977-B5AF-BB6EA761FC02}">
      <dgm:prSet/>
      <dgm:spPr/>
      <dgm:t>
        <a:bodyPr/>
        <a:lstStyle/>
        <a:p>
          <a:r>
            <a:rPr lang="en-US" dirty="0" smtClean="0"/>
            <a:t>Power 3-Phase drives from single phase source</a:t>
          </a:r>
          <a:endParaRPr lang="en-US" dirty="0"/>
        </a:p>
      </dgm:t>
    </dgm:pt>
    <dgm:pt modelId="{C3CDA03C-A483-43B6-A7D4-372BD503031A}" type="parTrans" cxnId="{6E2E5A7F-5ABF-4B9E-A1F5-2CFFAE640EA8}">
      <dgm:prSet/>
      <dgm:spPr/>
      <dgm:t>
        <a:bodyPr/>
        <a:lstStyle/>
        <a:p>
          <a:endParaRPr lang="en-US"/>
        </a:p>
      </dgm:t>
    </dgm:pt>
    <dgm:pt modelId="{20B9DE7E-4A87-40E0-A7BA-1406B8B839D1}" type="sibTrans" cxnId="{6E2E5A7F-5ABF-4B9E-A1F5-2CFFAE640EA8}">
      <dgm:prSet/>
      <dgm:spPr/>
      <dgm:t>
        <a:bodyPr/>
        <a:lstStyle/>
        <a:p>
          <a:endParaRPr lang="en-US"/>
        </a:p>
      </dgm:t>
    </dgm:pt>
    <dgm:pt modelId="{3F5E9D9F-A6A7-4B0A-98C3-15C4C286045F}" type="pres">
      <dgm:prSet presAssocID="{3B2BEF85-7E90-4779-8654-E4A509CE83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3F653-C896-426C-BBBF-0EC576E1B54B}" type="pres">
      <dgm:prSet presAssocID="{57305094-0D8B-4886-8BB0-EAAA1B066E6B}" presName="parentLin" presStyleCnt="0"/>
      <dgm:spPr/>
    </dgm:pt>
    <dgm:pt modelId="{E17F4E85-4326-43F2-938A-BB0395778FAB}" type="pres">
      <dgm:prSet presAssocID="{57305094-0D8B-4886-8BB0-EAAA1B066E6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8009D41-6133-46D8-A7E8-D75D080A158B}" type="pres">
      <dgm:prSet presAssocID="{57305094-0D8B-4886-8BB0-EAAA1B066E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C0E17-99C6-41C4-8DD4-4E32E032F328}" type="pres">
      <dgm:prSet presAssocID="{57305094-0D8B-4886-8BB0-EAAA1B066E6B}" presName="negativeSpace" presStyleCnt="0"/>
      <dgm:spPr/>
    </dgm:pt>
    <dgm:pt modelId="{9A9A5377-326F-42DE-91A1-A97200363818}" type="pres">
      <dgm:prSet presAssocID="{57305094-0D8B-4886-8BB0-EAAA1B066E6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B853A-B1B6-4311-BFF5-5305844A0F41}" type="pres">
      <dgm:prSet presAssocID="{BCECD860-A26A-4F9C-9FC0-035C150A9581}" presName="spaceBetweenRectangles" presStyleCnt="0"/>
      <dgm:spPr/>
    </dgm:pt>
    <dgm:pt modelId="{123C98F0-DE61-451A-B528-FDB6CA118BBE}" type="pres">
      <dgm:prSet presAssocID="{C7D49DD3-E1B4-4EAB-BA5A-F7D53219681C}" presName="parentLin" presStyleCnt="0"/>
      <dgm:spPr/>
    </dgm:pt>
    <dgm:pt modelId="{99996ECC-2F2A-40B7-AE76-650ED672DC1C}" type="pres">
      <dgm:prSet presAssocID="{C7D49DD3-E1B4-4EAB-BA5A-F7D53219681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228D800-0E73-4C71-B6DB-C2C4A13A22D6}" type="pres">
      <dgm:prSet presAssocID="{C7D49DD3-E1B4-4EAB-BA5A-F7D5321968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A88E2-74E2-4E02-AF2D-30BD521A138F}" type="pres">
      <dgm:prSet presAssocID="{C7D49DD3-E1B4-4EAB-BA5A-F7D53219681C}" presName="negativeSpace" presStyleCnt="0"/>
      <dgm:spPr/>
    </dgm:pt>
    <dgm:pt modelId="{485D3DB9-7F54-403C-9FDB-5E56AAE3C691}" type="pres">
      <dgm:prSet presAssocID="{C7D49DD3-E1B4-4EAB-BA5A-F7D53219681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CF619-0A11-4D63-AC27-CFE7523578E3}" type="presOf" srcId="{3B2BEF85-7E90-4779-8654-E4A509CE83E5}" destId="{3F5E9D9F-A6A7-4B0A-98C3-15C4C286045F}" srcOrd="0" destOrd="0" presId="urn:microsoft.com/office/officeart/2005/8/layout/list1"/>
    <dgm:cxn modelId="{7E8CD010-8D34-4CA8-8880-2B9B79CFAD03}" srcId="{3B2BEF85-7E90-4779-8654-E4A509CE83E5}" destId="{57305094-0D8B-4886-8BB0-EAAA1B066E6B}" srcOrd="0" destOrd="0" parTransId="{7B4DE5D7-A069-4BDD-94EB-C2F140F10E1E}" sibTransId="{BCECD860-A26A-4F9C-9FC0-035C150A9581}"/>
    <dgm:cxn modelId="{7EFD428D-4FBF-4900-8DBF-4B51B2C0EB91}" srcId="{3B2BEF85-7E90-4779-8654-E4A509CE83E5}" destId="{C7D49DD3-E1B4-4EAB-BA5A-F7D53219681C}" srcOrd="1" destOrd="0" parTransId="{4B2DBC5E-9C35-4FBC-A2A0-3AC47CAE35BC}" sibTransId="{526D20D4-0386-4FD1-B5DF-1D21A0FECD77}"/>
    <dgm:cxn modelId="{6E8ABBF4-15BE-4972-8545-5F3155148670}" type="presOf" srcId="{C7D49DD3-E1B4-4EAB-BA5A-F7D53219681C}" destId="{7228D800-0E73-4C71-B6DB-C2C4A13A22D6}" srcOrd="1" destOrd="0" presId="urn:microsoft.com/office/officeart/2005/8/layout/list1"/>
    <dgm:cxn modelId="{4A834B93-7B51-40ED-89F6-10F985328DBB}" srcId="{57305094-0D8B-4886-8BB0-EAAA1B066E6B}" destId="{3D3A46D5-5CE4-4BBF-ADAD-E12D06B07624}" srcOrd="2" destOrd="0" parTransId="{67AF7D99-F07C-4493-A72D-05CD085AD5A3}" sibTransId="{9F94D5E1-CB07-4884-BF2C-26A2C6E9169A}"/>
    <dgm:cxn modelId="{3446A2DC-B65E-4542-BDC2-A3A944A9D94B}" type="presOf" srcId="{B54D5990-5800-4977-B5AF-BB6EA761FC02}" destId="{485D3DB9-7F54-403C-9FDB-5E56AAE3C691}" srcOrd="0" destOrd="1" presId="urn:microsoft.com/office/officeart/2005/8/layout/list1"/>
    <dgm:cxn modelId="{AF407061-3F7F-49D3-8C6F-EB8B33370D9C}" type="presOf" srcId="{3D3A46D5-5CE4-4BBF-ADAD-E12D06B07624}" destId="{9A9A5377-326F-42DE-91A1-A97200363818}" srcOrd="0" destOrd="2" presId="urn:microsoft.com/office/officeart/2005/8/layout/list1"/>
    <dgm:cxn modelId="{6E2E5A7F-5ABF-4B9E-A1F5-2CFFAE640EA8}" srcId="{C7D49DD3-E1B4-4EAB-BA5A-F7D53219681C}" destId="{B54D5990-5800-4977-B5AF-BB6EA761FC02}" srcOrd="1" destOrd="0" parTransId="{C3CDA03C-A483-43B6-A7D4-372BD503031A}" sibTransId="{20B9DE7E-4A87-40E0-A7BA-1406B8B839D1}"/>
    <dgm:cxn modelId="{897A31D8-167B-4990-8199-D8E1CBF9A2C5}" type="presOf" srcId="{792E498D-5F43-4145-BD83-467B49FD09E1}" destId="{485D3DB9-7F54-403C-9FDB-5E56AAE3C691}" srcOrd="0" destOrd="0" presId="urn:microsoft.com/office/officeart/2005/8/layout/list1"/>
    <dgm:cxn modelId="{AB68B78C-810C-452C-91BF-2332114473B3}" type="presOf" srcId="{85886A93-56D2-4871-96AC-C8DB29683F1D}" destId="{9A9A5377-326F-42DE-91A1-A97200363818}" srcOrd="0" destOrd="1" presId="urn:microsoft.com/office/officeart/2005/8/layout/list1"/>
    <dgm:cxn modelId="{DBD141D8-5DDC-4758-8D97-C2FD6DCDDD1A}" type="presOf" srcId="{C7D49DD3-E1B4-4EAB-BA5A-F7D53219681C}" destId="{99996ECC-2F2A-40B7-AE76-650ED672DC1C}" srcOrd="0" destOrd="0" presId="urn:microsoft.com/office/officeart/2005/8/layout/list1"/>
    <dgm:cxn modelId="{3604D3B4-5163-4ECE-BDCE-0B5FD5196C58}" type="presOf" srcId="{57305094-0D8B-4886-8BB0-EAAA1B066E6B}" destId="{68009D41-6133-46D8-A7E8-D75D080A158B}" srcOrd="1" destOrd="0" presId="urn:microsoft.com/office/officeart/2005/8/layout/list1"/>
    <dgm:cxn modelId="{1862AC04-8DA9-4D26-9625-9384579732DE}" type="presOf" srcId="{0EEF5AD0-0246-4BEC-B0DA-020EDD2D18BF}" destId="{9A9A5377-326F-42DE-91A1-A97200363818}" srcOrd="0" destOrd="0" presId="urn:microsoft.com/office/officeart/2005/8/layout/list1"/>
    <dgm:cxn modelId="{734CB0BA-A98E-4796-9D94-93DC27D55093}" srcId="{57305094-0D8B-4886-8BB0-EAAA1B066E6B}" destId="{0EEF5AD0-0246-4BEC-B0DA-020EDD2D18BF}" srcOrd="0" destOrd="0" parTransId="{C4912395-C0B8-4769-965D-789C441D6C33}" sibTransId="{BEB4D48C-CD4C-46C9-ABFA-889401C9931C}"/>
    <dgm:cxn modelId="{108C53CA-3F88-4CE2-B615-620D3A263B82}" srcId="{57305094-0D8B-4886-8BB0-EAAA1B066E6B}" destId="{85886A93-56D2-4871-96AC-C8DB29683F1D}" srcOrd="1" destOrd="0" parTransId="{BF1C90AF-CE01-4310-A202-E97BFBFC888C}" sibTransId="{9001B5CF-51CB-4894-8F4F-9EC1F05EBDF8}"/>
    <dgm:cxn modelId="{968A3CA4-A2CF-416D-9EE6-0AAFBA52E161}" type="presOf" srcId="{57305094-0D8B-4886-8BB0-EAAA1B066E6B}" destId="{E17F4E85-4326-43F2-938A-BB0395778FAB}" srcOrd="0" destOrd="0" presId="urn:microsoft.com/office/officeart/2005/8/layout/list1"/>
    <dgm:cxn modelId="{E1239FD6-98AE-4EE0-AB9A-BDCD715F87E6}" srcId="{C7D49DD3-E1B4-4EAB-BA5A-F7D53219681C}" destId="{792E498D-5F43-4145-BD83-467B49FD09E1}" srcOrd="0" destOrd="0" parTransId="{FAA7A7FF-1570-4472-8F4F-283EC0B89E98}" sibTransId="{000EDB5D-6E65-4F34-8807-625506FC4BCF}"/>
    <dgm:cxn modelId="{8E5F5B32-DE88-44AD-98CF-75EBF44AF38B}" type="presParOf" srcId="{3F5E9D9F-A6A7-4B0A-98C3-15C4C286045F}" destId="{2053F653-C896-426C-BBBF-0EC576E1B54B}" srcOrd="0" destOrd="0" presId="urn:microsoft.com/office/officeart/2005/8/layout/list1"/>
    <dgm:cxn modelId="{967C0198-DA34-4EA6-84B4-AE77A0C02785}" type="presParOf" srcId="{2053F653-C896-426C-BBBF-0EC576E1B54B}" destId="{E17F4E85-4326-43F2-938A-BB0395778FAB}" srcOrd="0" destOrd="0" presId="urn:microsoft.com/office/officeart/2005/8/layout/list1"/>
    <dgm:cxn modelId="{6CBA571A-BC43-4A29-B480-070696EFBBF9}" type="presParOf" srcId="{2053F653-C896-426C-BBBF-0EC576E1B54B}" destId="{68009D41-6133-46D8-A7E8-D75D080A158B}" srcOrd="1" destOrd="0" presId="urn:microsoft.com/office/officeart/2005/8/layout/list1"/>
    <dgm:cxn modelId="{8BB5875E-D423-4E9F-A3EA-89393054BC3F}" type="presParOf" srcId="{3F5E9D9F-A6A7-4B0A-98C3-15C4C286045F}" destId="{BAFC0E17-99C6-41C4-8DD4-4E32E032F328}" srcOrd="1" destOrd="0" presId="urn:microsoft.com/office/officeart/2005/8/layout/list1"/>
    <dgm:cxn modelId="{E979D4AA-DFCB-4C6A-85E7-014BF5B4FC58}" type="presParOf" srcId="{3F5E9D9F-A6A7-4B0A-98C3-15C4C286045F}" destId="{9A9A5377-326F-42DE-91A1-A97200363818}" srcOrd="2" destOrd="0" presId="urn:microsoft.com/office/officeart/2005/8/layout/list1"/>
    <dgm:cxn modelId="{433C068C-5A06-4C43-BF4C-1252FB92AED3}" type="presParOf" srcId="{3F5E9D9F-A6A7-4B0A-98C3-15C4C286045F}" destId="{88AB853A-B1B6-4311-BFF5-5305844A0F41}" srcOrd="3" destOrd="0" presId="urn:microsoft.com/office/officeart/2005/8/layout/list1"/>
    <dgm:cxn modelId="{51EE7300-117F-47BF-80C0-0FCA4CC29607}" type="presParOf" srcId="{3F5E9D9F-A6A7-4B0A-98C3-15C4C286045F}" destId="{123C98F0-DE61-451A-B528-FDB6CA118BBE}" srcOrd="4" destOrd="0" presId="urn:microsoft.com/office/officeart/2005/8/layout/list1"/>
    <dgm:cxn modelId="{26E9C4B9-38F1-455B-ABD2-757EB681CEC7}" type="presParOf" srcId="{123C98F0-DE61-451A-B528-FDB6CA118BBE}" destId="{99996ECC-2F2A-40B7-AE76-650ED672DC1C}" srcOrd="0" destOrd="0" presId="urn:microsoft.com/office/officeart/2005/8/layout/list1"/>
    <dgm:cxn modelId="{D7F2E65D-FE70-4C65-8D75-F978F523A103}" type="presParOf" srcId="{123C98F0-DE61-451A-B528-FDB6CA118BBE}" destId="{7228D800-0E73-4C71-B6DB-C2C4A13A22D6}" srcOrd="1" destOrd="0" presId="urn:microsoft.com/office/officeart/2005/8/layout/list1"/>
    <dgm:cxn modelId="{4F381059-2471-4480-8095-80D5C9B0D36D}" type="presParOf" srcId="{3F5E9D9F-A6A7-4B0A-98C3-15C4C286045F}" destId="{9D6A88E2-74E2-4E02-AF2D-30BD521A138F}" srcOrd="5" destOrd="0" presId="urn:microsoft.com/office/officeart/2005/8/layout/list1"/>
    <dgm:cxn modelId="{1D7E655C-8387-464C-976A-62979CA9E28F}" type="presParOf" srcId="{3F5E9D9F-A6A7-4B0A-98C3-15C4C286045F}" destId="{485D3DB9-7F54-403C-9FDB-5E56AAE3C6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2BEF85-7E90-4779-8654-E4A509CE83E5}" type="doc">
      <dgm:prSet loTypeId="urn:microsoft.com/office/officeart/2005/8/layout/list1" loCatId="list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57305094-0D8B-4886-8BB0-EAAA1B066E6B}">
      <dgm:prSet phldrT="[Text]"/>
      <dgm:spPr/>
      <dgm:t>
        <a:bodyPr/>
        <a:lstStyle/>
        <a:p>
          <a:r>
            <a:rPr lang="en-US" dirty="0" smtClean="0"/>
            <a:t>Common Bus Drive Systems</a:t>
          </a:r>
          <a:endParaRPr lang="en-US" dirty="0"/>
        </a:p>
      </dgm:t>
    </dgm:pt>
    <dgm:pt modelId="{7B4DE5D7-A069-4BDD-94EB-C2F140F10E1E}" type="parTrans" cxnId="{7E8CD010-8D34-4CA8-8880-2B9B79CFAD03}">
      <dgm:prSet/>
      <dgm:spPr/>
      <dgm:t>
        <a:bodyPr/>
        <a:lstStyle/>
        <a:p>
          <a:endParaRPr lang="en-US"/>
        </a:p>
      </dgm:t>
    </dgm:pt>
    <dgm:pt modelId="{BCECD860-A26A-4F9C-9FC0-035C150A9581}" type="sibTrans" cxnId="{7E8CD010-8D34-4CA8-8880-2B9B79CFAD03}">
      <dgm:prSet/>
      <dgm:spPr/>
      <dgm:t>
        <a:bodyPr/>
        <a:lstStyle/>
        <a:p>
          <a:endParaRPr lang="en-US"/>
        </a:p>
      </dgm:t>
    </dgm:pt>
    <dgm:pt modelId="{0EEF5AD0-0246-4BEC-B0DA-020EDD2D18BF}">
      <dgm:prSet/>
      <dgm:spPr/>
      <dgm:t>
        <a:bodyPr/>
        <a:lstStyle/>
        <a:p>
          <a:r>
            <a:rPr lang="en-US" dirty="0" smtClean="0"/>
            <a:t>Common Bus Sharing  Diodes (M3345CBM)</a:t>
          </a:r>
          <a:endParaRPr lang="en-US" dirty="0"/>
        </a:p>
      </dgm:t>
    </dgm:pt>
    <dgm:pt modelId="{C4912395-C0B8-4769-965D-789C441D6C33}" type="parTrans" cxnId="{734CB0BA-A98E-4796-9D94-93DC27D55093}">
      <dgm:prSet/>
      <dgm:spPr/>
      <dgm:t>
        <a:bodyPr/>
        <a:lstStyle/>
        <a:p>
          <a:endParaRPr lang="en-US"/>
        </a:p>
      </dgm:t>
    </dgm:pt>
    <dgm:pt modelId="{BEB4D48C-CD4C-46C9-ABFA-889401C9931C}" type="sibTrans" cxnId="{734CB0BA-A98E-4796-9D94-93DC27D55093}">
      <dgm:prSet/>
      <dgm:spPr/>
      <dgm:t>
        <a:bodyPr/>
        <a:lstStyle/>
        <a:p>
          <a:endParaRPr lang="en-US"/>
        </a:p>
      </dgm:t>
    </dgm:pt>
    <dgm:pt modelId="{606247E8-38F7-4EED-8EA0-75A6373084C5}">
      <dgm:prSet/>
      <dgm:spPr/>
      <dgm:t>
        <a:bodyPr/>
        <a:lstStyle/>
        <a:p>
          <a:r>
            <a:rPr lang="en-US" dirty="0" smtClean="0"/>
            <a:t>Isolation Diodes (M3345D)</a:t>
          </a:r>
          <a:endParaRPr lang="en-US" dirty="0"/>
        </a:p>
      </dgm:t>
    </dgm:pt>
    <dgm:pt modelId="{4F1EB6AB-AA56-489C-AF89-5BD76170A638}" type="parTrans" cxnId="{B2203AAA-1AAA-41FB-A268-2420EF6892B8}">
      <dgm:prSet/>
      <dgm:spPr/>
      <dgm:t>
        <a:bodyPr/>
        <a:lstStyle/>
        <a:p>
          <a:endParaRPr lang="en-US"/>
        </a:p>
      </dgm:t>
    </dgm:pt>
    <dgm:pt modelId="{2666C2B1-B556-45AB-BA1E-D5A122619388}" type="sibTrans" cxnId="{B2203AAA-1AAA-41FB-A268-2420EF6892B8}">
      <dgm:prSet/>
      <dgm:spPr/>
      <dgm:t>
        <a:bodyPr/>
        <a:lstStyle/>
        <a:p>
          <a:endParaRPr lang="en-US"/>
        </a:p>
      </dgm:t>
    </dgm:pt>
    <dgm:pt modelId="{E21FBFC1-0311-4AF9-B9D5-B4097B117CCA}">
      <dgm:prSet/>
      <dgm:spPr/>
      <dgm:t>
        <a:bodyPr/>
        <a:lstStyle/>
        <a:p>
          <a:r>
            <a:rPr lang="en-US" dirty="0" smtClean="0"/>
            <a:t>Easily tie multiple drives onto one common DC bus</a:t>
          </a:r>
          <a:endParaRPr lang="en-US" dirty="0"/>
        </a:p>
      </dgm:t>
    </dgm:pt>
    <dgm:pt modelId="{DB364068-7D27-4DE3-9FAB-74730CAB02D4}" type="parTrans" cxnId="{3E5174AE-1C44-4BE6-AA86-E41F75E51CCC}">
      <dgm:prSet/>
      <dgm:spPr/>
      <dgm:t>
        <a:bodyPr/>
        <a:lstStyle/>
        <a:p>
          <a:endParaRPr lang="en-US"/>
        </a:p>
      </dgm:t>
    </dgm:pt>
    <dgm:pt modelId="{EDD6F6EE-81F4-44D2-A37F-2FC06F512AF5}" type="sibTrans" cxnId="{3E5174AE-1C44-4BE6-AA86-E41F75E51CCC}">
      <dgm:prSet/>
      <dgm:spPr/>
      <dgm:t>
        <a:bodyPr/>
        <a:lstStyle/>
        <a:p>
          <a:endParaRPr lang="en-US"/>
        </a:p>
      </dgm:t>
    </dgm:pt>
    <dgm:pt modelId="{3F5E9D9F-A6A7-4B0A-98C3-15C4C286045F}" type="pres">
      <dgm:prSet presAssocID="{3B2BEF85-7E90-4779-8654-E4A509CE83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3F653-C896-426C-BBBF-0EC576E1B54B}" type="pres">
      <dgm:prSet presAssocID="{57305094-0D8B-4886-8BB0-EAAA1B066E6B}" presName="parentLin" presStyleCnt="0"/>
      <dgm:spPr/>
    </dgm:pt>
    <dgm:pt modelId="{E17F4E85-4326-43F2-938A-BB0395778FAB}" type="pres">
      <dgm:prSet presAssocID="{57305094-0D8B-4886-8BB0-EAAA1B066E6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8009D41-6133-46D8-A7E8-D75D080A158B}" type="pres">
      <dgm:prSet presAssocID="{57305094-0D8B-4886-8BB0-EAAA1B066E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C0E17-99C6-41C4-8DD4-4E32E032F328}" type="pres">
      <dgm:prSet presAssocID="{57305094-0D8B-4886-8BB0-EAAA1B066E6B}" presName="negativeSpace" presStyleCnt="0"/>
      <dgm:spPr/>
    </dgm:pt>
    <dgm:pt modelId="{9A9A5377-326F-42DE-91A1-A97200363818}" type="pres">
      <dgm:prSet presAssocID="{57305094-0D8B-4886-8BB0-EAAA1B066E6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03AAA-1AAA-41FB-A268-2420EF6892B8}" srcId="{57305094-0D8B-4886-8BB0-EAAA1B066E6B}" destId="{606247E8-38F7-4EED-8EA0-75A6373084C5}" srcOrd="2" destOrd="0" parTransId="{4F1EB6AB-AA56-489C-AF89-5BD76170A638}" sibTransId="{2666C2B1-B556-45AB-BA1E-D5A122619388}"/>
    <dgm:cxn modelId="{82B96476-44D9-4BA8-96B8-1D9B9D0B385B}" type="presOf" srcId="{57305094-0D8B-4886-8BB0-EAAA1B066E6B}" destId="{68009D41-6133-46D8-A7E8-D75D080A158B}" srcOrd="1" destOrd="0" presId="urn:microsoft.com/office/officeart/2005/8/layout/list1"/>
    <dgm:cxn modelId="{272B3958-3916-4347-A31F-F841D96A40F3}" type="presOf" srcId="{0EEF5AD0-0246-4BEC-B0DA-020EDD2D18BF}" destId="{9A9A5377-326F-42DE-91A1-A97200363818}" srcOrd="0" destOrd="1" presId="urn:microsoft.com/office/officeart/2005/8/layout/list1"/>
    <dgm:cxn modelId="{18DCF3EC-31BC-488B-90DD-8A83CE0DD66A}" type="presOf" srcId="{3B2BEF85-7E90-4779-8654-E4A509CE83E5}" destId="{3F5E9D9F-A6A7-4B0A-98C3-15C4C286045F}" srcOrd="0" destOrd="0" presId="urn:microsoft.com/office/officeart/2005/8/layout/list1"/>
    <dgm:cxn modelId="{7E8CD010-8D34-4CA8-8880-2B9B79CFAD03}" srcId="{3B2BEF85-7E90-4779-8654-E4A509CE83E5}" destId="{57305094-0D8B-4886-8BB0-EAAA1B066E6B}" srcOrd="0" destOrd="0" parTransId="{7B4DE5D7-A069-4BDD-94EB-C2F140F10E1E}" sibTransId="{BCECD860-A26A-4F9C-9FC0-035C150A9581}"/>
    <dgm:cxn modelId="{D5B69831-7981-4F8D-AA89-65AA2AB660AC}" type="presOf" srcId="{606247E8-38F7-4EED-8EA0-75A6373084C5}" destId="{9A9A5377-326F-42DE-91A1-A97200363818}" srcOrd="0" destOrd="2" presId="urn:microsoft.com/office/officeart/2005/8/layout/list1"/>
    <dgm:cxn modelId="{206A0E06-D74A-4B78-8693-1ABE54FD8FEA}" type="presOf" srcId="{57305094-0D8B-4886-8BB0-EAAA1B066E6B}" destId="{E17F4E85-4326-43F2-938A-BB0395778FAB}" srcOrd="0" destOrd="0" presId="urn:microsoft.com/office/officeart/2005/8/layout/list1"/>
    <dgm:cxn modelId="{64183C9A-F0DE-453E-824D-5C2B44591C3B}" type="presOf" srcId="{E21FBFC1-0311-4AF9-B9D5-B4097B117CCA}" destId="{9A9A5377-326F-42DE-91A1-A97200363818}" srcOrd="0" destOrd="0" presId="urn:microsoft.com/office/officeart/2005/8/layout/list1"/>
    <dgm:cxn modelId="{3E5174AE-1C44-4BE6-AA86-E41F75E51CCC}" srcId="{57305094-0D8B-4886-8BB0-EAAA1B066E6B}" destId="{E21FBFC1-0311-4AF9-B9D5-B4097B117CCA}" srcOrd="0" destOrd="0" parTransId="{DB364068-7D27-4DE3-9FAB-74730CAB02D4}" sibTransId="{EDD6F6EE-81F4-44D2-A37F-2FC06F512AF5}"/>
    <dgm:cxn modelId="{734CB0BA-A98E-4796-9D94-93DC27D55093}" srcId="{57305094-0D8B-4886-8BB0-EAAA1B066E6B}" destId="{0EEF5AD0-0246-4BEC-B0DA-020EDD2D18BF}" srcOrd="1" destOrd="0" parTransId="{C4912395-C0B8-4769-965D-789C441D6C33}" sibTransId="{BEB4D48C-CD4C-46C9-ABFA-889401C9931C}"/>
    <dgm:cxn modelId="{4CB77F74-5582-47E9-960E-1A152B258645}" type="presParOf" srcId="{3F5E9D9F-A6A7-4B0A-98C3-15C4C286045F}" destId="{2053F653-C896-426C-BBBF-0EC576E1B54B}" srcOrd="0" destOrd="0" presId="urn:microsoft.com/office/officeart/2005/8/layout/list1"/>
    <dgm:cxn modelId="{5F028C15-E4CC-4D3F-9B1B-DF23562EFA99}" type="presParOf" srcId="{2053F653-C896-426C-BBBF-0EC576E1B54B}" destId="{E17F4E85-4326-43F2-938A-BB0395778FAB}" srcOrd="0" destOrd="0" presId="urn:microsoft.com/office/officeart/2005/8/layout/list1"/>
    <dgm:cxn modelId="{36170DFE-B69B-4876-BCEB-B42A5BC8F577}" type="presParOf" srcId="{2053F653-C896-426C-BBBF-0EC576E1B54B}" destId="{68009D41-6133-46D8-A7E8-D75D080A158B}" srcOrd="1" destOrd="0" presId="urn:microsoft.com/office/officeart/2005/8/layout/list1"/>
    <dgm:cxn modelId="{F104A132-4370-490B-B072-91AE635109D1}" type="presParOf" srcId="{3F5E9D9F-A6A7-4B0A-98C3-15C4C286045F}" destId="{BAFC0E17-99C6-41C4-8DD4-4E32E032F328}" srcOrd="1" destOrd="0" presId="urn:microsoft.com/office/officeart/2005/8/layout/list1"/>
    <dgm:cxn modelId="{61C0EE0A-EB0A-4191-9F20-CB6693F66964}" type="presParOf" srcId="{3F5E9D9F-A6A7-4B0A-98C3-15C4C286045F}" destId="{9A9A5377-326F-42DE-91A1-A9720036381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01D0C-A3F8-443F-BFEB-AD378EC05FA8}" type="doc">
      <dgm:prSet loTypeId="urn:microsoft.com/office/officeart/2005/8/layout/list1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49F037F-F225-4063-9015-056AAE4326AC}">
      <dgm:prSet phldrT="[Text]"/>
      <dgm:spPr/>
      <dgm:t>
        <a:bodyPr/>
        <a:lstStyle/>
        <a:p>
          <a:r>
            <a:rPr lang="en-US" smtClean="0"/>
            <a:t>1960s</a:t>
          </a:r>
          <a:endParaRPr lang="en-US" dirty="0"/>
        </a:p>
      </dgm:t>
    </dgm:pt>
    <dgm:pt modelId="{11C431C4-C21E-4FFF-A216-FFEDB853A8A3}" type="parTrans" cxnId="{2B17131C-C652-4EAF-89F4-7584F30BFDCE}">
      <dgm:prSet/>
      <dgm:spPr/>
      <dgm:t>
        <a:bodyPr/>
        <a:lstStyle/>
        <a:p>
          <a:endParaRPr lang="en-US"/>
        </a:p>
      </dgm:t>
    </dgm:pt>
    <dgm:pt modelId="{98683892-71E7-4261-B036-9178B58F32AA}" type="sibTrans" cxnId="{2B17131C-C652-4EAF-89F4-7584F30BFDCE}">
      <dgm:prSet/>
      <dgm:spPr/>
      <dgm:t>
        <a:bodyPr/>
        <a:lstStyle/>
        <a:p>
          <a:endParaRPr lang="en-US"/>
        </a:p>
      </dgm:t>
    </dgm:pt>
    <dgm:pt modelId="{C6656051-5421-43A5-A0F6-97597F29CC2E}">
      <dgm:prSet/>
      <dgm:spPr/>
      <dgm:t>
        <a:bodyPr/>
        <a:lstStyle/>
        <a:p>
          <a:r>
            <a:rPr lang="en-US" dirty="0" smtClean="0"/>
            <a:t>Vanderbilt University</a:t>
          </a:r>
          <a:endParaRPr lang="en-US" dirty="0"/>
        </a:p>
      </dgm:t>
    </dgm:pt>
    <dgm:pt modelId="{700D30E4-DF6B-4629-9360-3C0DB1941A5B}" type="parTrans" cxnId="{6933848E-D351-4502-B5A7-3350C50F7703}">
      <dgm:prSet/>
      <dgm:spPr/>
      <dgm:t>
        <a:bodyPr/>
        <a:lstStyle/>
        <a:p>
          <a:endParaRPr lang="en-US"/>
        </a:p>
      </dgm:t>
    </dgm:pt>
    <dgm:pt modelId="{270E1993-0B74-47F2-AB0D-5550A176DD72}" type="sibTrans" cxnId="{6933848E-D351-4502-B5A7-3350C50F7703}">
      <dgm:prSet/>
      <dgm:spPr/>
      <dgm:t>
        <a:bodyPr/>
        <a:lstStyle/>
        <a:p>
          <a:endParaRPr lang="en-US"/>
        </a:p>
      </dgm:t>
    </dgm:pt>
    <dgm:pt modelId="{25ED5DAD-EB6B-4F51-A720-F037D421ACA1}">
      <dgm:prSet/>
      <dgm:spPr/>
      <dgm:t>
        <a:bodyPr/>
        <a:lstStyle/>
        <a:p>
          <a:r>
            <a:rPr lang="en-US" smtClean="0"/>
            <a:t>Government and Military R&amp;D</a:t>
          </a:r>
          <a:endParaRPr lang="en-US"/>
        </a:p>
      </dgm:t>
    </dgm:pt>
    <dgm:pt modelId="{302313E3-AD02-48BD-8CB1-65FB692D5E45}" type="parTrans" cxnId="{6634230F-6A59-4F56-94E4-6FD8457E80F6}">
      <dgm:prSet/>
      <dgm:spPr/>
      <dgm:t>
        <a:bodyPr/>
        <a:lstStyle/>
        <a:p>
          <a:endParaRPr lang="en-US"/>
        </a:p>
      </dgm:t>
    </dgm:pt>
    <dgm:pt modelId="{F11E8928-E81D-49DC-A4B5-F813F55CC253}" type="sibTrans" cxnId="{6634230F-6A59-4F56-94E4-6FD8457E80F6}">
      <dgm:prSet/>
      <dgm:spPr/>
      <dgm:t>
        <a:bodyPr/>
        <a:lstStyle/>
        <a:p>
          <a:endParaRPr lang="en-US"/>
        </a:p>
      </dgm:t>
    </dgm:pt>
    <dgm:pt modelId="{C26A0A07-5A6F-4C9F-9D68-35FD14730E5B}">
      <dgm:prSet/>
      <dgm:spPr/>
      <dgm:t>
        <a:bodyPr/>
        <a:lstStyle/>
        <a:p>
          <a:r>
            <a:rPr lang="en-US" smtClean="0"/>
            <a:t>Water/Wastewater</a:t>
          </a:r>
          <a:endParaRPr lang="en-US"/>
        </a:p>
      </dgm:t>
    </dgm:pt>
    <dgm:pt modelId="{B18FF693-8EF2-412D-9E28-92F301167566}" type="parTrans" cxnId="{14412EE9-48E7-49D5-87BA-6A74A9A2C8BF}">
      <dgm:prSet/>
      <dgm:spPr/>
      <dgm:t>
        <a:bodyPr/>
        <a:lstStyle/>
        <a:p>
          <a:endParaRPr lang="en-US"/>
        </a:p>
      </dgm:t>
    </dgm:pt>
    <dgm:pt modelId="{0559EA26-FCC2-4DC4-A25C-EB9023C6D2A4}" type="sibTrans" cxnId="{14412EE9-48E7-49D5-87BA-6A74A9A2C8BF}">
      <dgm:prSet/>
      <dgm:spPr/>
      <dgm:t>
        <a:bodyPr/>
        <a:lstStyle/>
        <a:p>
          <a:endParaRPr lang="en-US"/>
        </a:p>
      </dgm:t>
    </dgm:pt>
    <dgm:pt modelId="{7FBFF848-53E8-4D84-AC08-C35AF87226F1}">
      <dgm:prSet/>
      <dgm:spPr/>
      <dgm:t>
        <a:bodyPr/>
        <a:lstStyle/>
        <a:p>
          <a:r>
            <a:rPr lang="en-US" dirty="0" smtClean="0"/>
            <a:t>1970-80s</a:t>
          </a:r>
          <a:endParaRPr lang="en-US" dirty="0"/>
        </a:p>
      </dgm:t>
    </dgm:pt>
    <dgm:pt modelId="{6867DF94-8CE2-4A1D-A22C-6B05D2187057}" type="parTrans" cxnId="{641BCCEA-8473-4751-B326-C282E4D375BF}">
      <dgm:prSet/>
      <dgm:spPr/>
      <dgm:t>
        <a:bodyPr/>
        <a:lstStyle/>
        <a:p>
          <a:endParaRPr lang="en-US"/>
        </a:p>
      </dgm:t>
    </dgm:pt>
    <dgm:pt modelId="{7F0FA0A2-1544-4775-AF97-DC3641654881}" type="sibTrans" cxnId="{641BCCEA-8473-4751-B326-C282E4D375BF}">
      <dgm:prSet/>
      <dgm:spPr/>
      <dgm:t>
        <a:bodyPr/>
        <a:lstStyle/>
        <a:p>
          <a:endParaRPr lang="en-US"/>
        </a:p>
      </dgm:t>
    </dgm:pt>
    <dgm:pt modelId="{44D645E4-1D96-4B53-B52A-56F59585774C}">
      <dgm:prSet/>
      <dgm:spPr/>
      <dgm:t>
        <a:bodyPr/>
        <a:lstStyle/>
        <a:p>
          <a:r>
            <a:rPr lang="en-US" dirty="0" smtClean="0"/>
            <a:t>Digital AC Drive Control</a:t>
          </a:r>
          <a:endParaRPr lang="en-US" dirty="0"/>
        </a:p>
      </dgm:t>
    </dgm:pt>
    <dgm:pt modelId="{BA3E6E48-F53B-48E2-BDC9-256F0117D1C9}" type="parTrans" cxnId="{9A455206-9FE2-46BF-A26C-FA4192127A81}">
      <dgm:prSet/>
      <dgm:spPr/>
      <dgm:t>
        <a:bodyPr/>
        <a:lstStyle/>
        <a:p>
          <a:endParaRPr lang="en-US"/>
        </a:p>
      </dgm:t>
    </dgm:pt>
    <dgm:pt modelId="{DDA65023-1ED9-45B0-B949-9A3DD80F7871}" type="sibTrans" cxnId="{9A455206-9FE2-46BF-A26C-FA4192127A81}">
      <dgm:prSet/>
      <dgm:spPr/>
      <dgm:t>
        <a:bodyPr/>
        <a:lstStyle/>
        <a:p>
          <a:endParaRPr lang="en-US"/>
        </a:p>
      </dgm:t>
    </dgm:pt>
    <dgm:pt modelId="{890089B3-C644-4967-93B3-3FB18F09D831}">
      <dgm:prSet/>
      <dgm:spPr/>
      <dgm:t>
        <a:bodyPr/>
        <a:lstStyle/>
        <a:p>
          <a:r>
            <a:rPr lang="en-US" smtClean="0"/>
            <a:t>1990s-Now</a:t>
          </a:r>
          <a:endParaRPr lang="en-US"/>
        </a:p>
      </dgm:t>
    </dgm:pt>
    <dgm:pt modelId="{052BDAE5-717C-4380-93C8-F5FE9B1F0EA2}" type="parTrans" cxnId="{120F157F-B444-4B11-B823-929D3DF886C9}">
      <dgm:prSet/>
      <dgm:spPr/>
      <dgm:t>
        <a:bodyPr/>
        <a:lstStyle/>
        <a:p>
          <a:endParaRPr lang="en-US"/>
        </a:p>
      </dgm:t>
    </dgm:pt>
    <dgm:pt modelId="{7F00163A-E59E-4CDB-AB8A-71C29A7C66F7}" type="sibTrans" cxnId="{120F157F-B444-4B11-B823-929D3DF886C9}">
      <dgm:prSet/>
      <dgm:spPr/>
      <dgm:t>
        <a:bodyPr/>
        <a:lstStyle/>
        <a:p>
          <a:endParaRPr lang="en-US"/>
        </a:p>
      </dgm:t>
    </dgm:pt>
    <dgm:pt modelId="{878B1AE4-B3A7-473E-920D-396E1E468DBC}">
      <dgm:prSet/>
      <dgm:spPr/>
      <dgm:t>
        <a:bodyPr/>
        <a:lstStyle/>
        <a:p>
          <a:r>
            <a:rPr lang="en-US" dirty="0" smtClean="0"/>
            <a:t>Work with large drive manufacturers to fill AC drive accessory voids </a:t>
          </a:r>
          <a:endParaRPr lang="en-US" dirty="0"/>
        </a:p>
      </dgm:t>
    </dgm:pt>
    <dgm:pt modelId="{8E5305CC-3A41-4A48-A993-D4B154EB8FEF}" type="parTrans" cxnId="{72351E9F-FEFC-486F-AB91-033896CECC4D}">
      <dgm:prSet/>
      <dgm:spPr/>
      <dgm:t>
        <a:bodyPr/>
        <a:lstStyle/>
        <a:p>
          <a:endParaRPr lang="en-US"/>
        </a:p>
      </dgm:t>
    </dgm:pt>
    <dgm:pt modelId="{180F22DF-73D3-47FE-989B-94BCB1CB35EB}" type="sibTrans" cxnId="{72351E9F-FEFC-486F-AB91-033896CECC4D}">
      <dgm:prSet/>
      <dgm:spPr/>
      <dgm:t>
        <a:bodyPr/>
        <a:lstStyle/>
        <a:p>
          <a:endParaRPr lang="en-US"/>
        </a:p>
      </dgm:t>
    </dgm:pt>
    <dgm:pt modelId="{8A3A416A-7847-446F-9406-217BF7A4354E}">
      <dgm:prSet/>
      <dgm:spPr/>
      <dgm:t>
        <a:bodyPr/>
        <a:lstStyle/>
        <a:p>
          <a:r>
            <a:rPr lang="en-US" dirty="0" smtClean="0"/>
            <a:t>EI DuPont</a:t>
          </a:r>
          <a:endParaRPr lang="en-US" dirty="0"/>
        </a:p>
      </dgm:t>
    </dgm:pt>
    <dgm:pt modelId="{3AE2E493-E321-4352-9F3B-D342C1E04B50}" type="parTrans" cxnId="{5E8679B3-15CA-4205-8903-A6D5A4F4FF33}">
      <dgm:prSet/>
      <dgm:spPr/>
    </dgm:pt>
    <dgm:pt modelId="{D6E3481E-DC64-4DE5-B4A1-8961AD4223DF}" type="sibTrans" cxnId="{5E8679B3-15CA-4205-8903-A6D5A4F4FF33}">
      <dgm:prSet/>
      <dgm:spPr/>
    </dgm:pt>
    <dgm:pt modelId="{5284030B-4F85-4911-A02B-3FEA8FAA7EFF}">
      <dgm:prSet/>
      <dgm:spPr/>
      <dgm:t>
        <a:bodyPr/>
        <a:lstStyle/>
        <a:p>
          <a:r>
            <a:rPr lang="en-US" dirty="0" smtClean="0"/>
            <a:t>Expanding into various energy management solutions</a:t>
          </a:r>
          <a:endParaRPr lang="en-US" dirty="0"/>
        </a:p>
      </dgm:t>
    </dgm:pt>
    <dgm:pt modelId="{E62845CD-FEA2-4FA7-A6E1-943D1FD2414B}" type="parTrans" cxnId="{9F0A4B5F-D7AF-4751-B906-82B053D951D8}">
      <dgm:prSet/>
      <dgm:spPr/>
    </dgm:pt>
    <dgm:pt modelId="{C3FB75C1-68D7-4DC5-8935-F07CCD4E4D22}" type="sibTrans" cxnId="{9F0A4B5F-D7AF-4751-B906-82B053D951D8}">
      <dgm:prSet/>
      <dgm:spPr/>
    </dgm:pt>
    <dgm:pt modelId="{9B62300F-B759-4A4E-950D-AB142E1B8957}">
      <dgm:prSet/>
      <dgm:spPr/>
      <dgm:t>
        <a:bodyPr/>
        <a:lstStyle/>
        <a:p>
          <a:r>
            <a:rPr lang="en-US" dirty="0" smtClean="0"/>
            <a:t>More reliable and precise than conventional analog</a:t>
          </a:r>
          <a:endParaRPr lang="en-US" dirty="0"/>
        </a:p>
      </dgm:t>
    </dgm:pt>
    <dgm:pt modelId="{6415CB8A-2ED3-469F-BEE7-8D900E1A3EFF}" type="parTrans" cxnId="{20BF23C6-A379-4742-AB61-927EE762CE2F}">
      <dgm:prSet/>
      <dgm:spPr/>
    </dgm:pt>
    <dgm:pt modelId="{31E8DFD5-583E-4434-823C-E442EBB97B7D}" type="sibTrans" cxnId="{20BF23C6-A379-4742-AB61-927EE762CE2F}">
      <dgm:prSet/>
      <dgm:spPr/>
    </dgm:pt>
    <dgm:pt modelId="{DB691457-9B5E-461B-8377-5E98D2F84A18}" type="pres">
      <dgm:prSet presAssocID="{75701D0C-A3F8-443F-BFEB-AD378EC05F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241BF-5F4E-4880-95EC-BD6D8AA5127F}" type="pres">
      <dgm:prSet presAssocID="{649F037F-F225-4063-9015-056AAE4326AC}" presName="parentLin" presStyleCnt="0"/>
      <dgm:spPr/>
    </dgm:pt>
    <dgm:pt modelId="{7BCA3A49-1D27-46AF-BAC0-4BC7B29D68AD}" type="pres">
      <dgm:prSet presAssocID="{649F037F-F225-4063-9015-056AAE4326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358ABD-65AE-4533-B299-AB74EC1D7711}" type="pres">
      <dgm:prSet presAssocID="{649F037F-F225-4063-9015-056AAE432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E3564-3023-4908-865E-E12EE4162EDB}" type="pres">
      <dgm:prSet presAssocID="{649F037F-F225-4063-9015-056AAE4326AC}" presName="negativeSpace" presStyleCnt="0"/>
      <dgm:spPr/>
    </dgm:pt>
    <dgm:pt modelId="{B6423CD6-A179-4262-8975-99B8A9E63136}" type="pres">
      <dgm:prSet presAssocID="{649F037F-F225-4063-9015-056AAE4326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6392D-E2C9-4F68-A680-1B87422BA9C3}" type="pres">
      <dgm:prSet presAssocID="{98683892-71E7-4261-B036-9178B58F32AA}" presName="spaceBetweenRectangles" presStyleCnt="0"/>
      <dgm:spPr/>
    </dgm:pt>
    <dgm:pt modelId="{73454877-0204-452F-969B-FDCC8D853846}" type="pres">
      <dgm:prSet presAssocID="{7FBFF848-53E8-4D84-AC08-C35AF87226F1}" presName="parentLin" presStyleCnt="0"/>
      <dgm:spPr/>
    </dgm:pt>
    <dgm:pt modelId="{4B9E400A-75B3-4E50-B271-8F319C073A12}" type="pres">
      <dgm:prSet presAssocID="{7FBFF848-53E8-4D84-AC08-C35AF87226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FD3C34-6B22-4AC7-8D79-4D49F1C524ED}" type="pres">
      <dgm:prSet presAssocID="{7FBFF848-53E8-4D84-AC08-C35AF87226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4D064-F7FF-423B-A581-A2E4918EFB11}" type="pres">
      <dgm:prSet presAssocID="{7FBFF848-53E8-4D84-AC08-C35AF87226F1}" presName="negativeSpace" presStyleCnt="0"/>
      <dgm:spPr/>
    </dgm:pt>
    <dgm:pt modelId="{10F028D9-356B-4DBF-B316-69B14F74CA11}" type="pres">
      <dgm:prSet presAssocID="{7FBFF848-53E8-4D84-AC08-C35AF87226F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001FC-F7ED-4961-8FFE-DB9B9775308C}" type="pres">
      <dgm:prSet presAssocID="{7F0FA0A2-1544-4775-AF97-DC3641654881}" presName="spaceBetweenRectangles" presStyleCnt="0"/>
      <dgm:spPr/>
    </dgm:pt>
    <dgm:pt modelId="{35AEB667-17EA-412A-9976-43A51E3B0149}" type="pres">
      <dgm:prSet presAssocID="{890089B3-C644-4967-93B3-3FB18F09D831}" presName="parentLin" presStyleCnt="0"/>
      <dgm:spPr/>
    </dgm:pt>
    <dgm:pt modelId="{968CD066-90F4-4CEC-982C-FFA947023919}" type="pres">
      <dgm:prSet presAssocID="{890089B3-C644-4967-93B3-3FB18F09D83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7B532CF-B26C-4421-B58C-E90E1DCFD95A}" type="pres">
      <dgm:prSet presAssocID="{890089B3-C644-4967-93B3-3FB18F09D8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84B1-4016-4CD0-BE02-ED4C006B8C80}" type="pres">
      <dgm:prSet presAssocID="{890089B3-C644-4967-93B3-3FB18F09D831}" presName="negativeSpace" presStyleCnt="0"/>
      <dgm:spPr/>
    </dgm:pt>
    <dgm:pt modelId="{F9D804D6-66B2-4A4F-8811-6329649D4A41}" type="pres">
      <dgm:prSet presAssocID="{890089B3-C644-4967-93B3-3FB18F09D83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7131C-C652-4EAF-89F4-7584F30BFDCE}" srcId="{75701D0C-A3F8-443F-BFEB-AD378EC05FA8}" destId="{649F037F-F225-4063-9015-056AAE4326AC}" srcOrd="0" destOrd="0" parTransId="{11C431C4-C21E-4FFF-A216-FFEDB853A8A3}" sibTransId="{98683892-71E7-4261-B036-9178B58F32AA}"/>
    <dgm:cxn modelId="{9F0A4B5F-D7AF-4751-B906-82B053D951D8}" srcId="{890089B3-C644-4967-93B3-3FB18F09D831}" destId="{5284030B-4F85-4911-A02B-3FEA8FAA7EFF}" srcOrd="1" destOrd="0" parTransId="{E62845CD-FEA2-4FA7-A6E1-943D1FD2414B}" sibTransId="{C3FB75C1-68D7-4DC5-8935-F07CCD4E4D22}"/>
    <dgm:cxn modelId="{FFB4E94A-3C7C-4159-A021-770CC5AD0408}" type="presOf" srcId="{7FBFF848-53E8-4D84-AC08-C35AF87226F1}" destId="{6AFD3C34-6B22-4AC7-8D79-4D49F1C524ED}" srcOrd="1" destOrd="0" presId="urn:microsoft.com/office/officeart/2005/8/layout/list1"/>
    <dgm:cxn modelId="{DBB292A0-0DEA-44AA-9552-3131723E62C6}" type="presOf" srcId="{44D645E4-1D96-4B53-B52A-56F59585774C}" destId="{10F028D9-356B-4DBF-B316-69B14F74CA11}" srcOrd="0" destOrd="0" presId="urn:microsoft.com/office/officeart/2005/8/layout/list1"/>
    <dgm:cxn modelId="{CEDABA8C-3FCA-4E7E-933F-67BA50869316}" type="presOf" srcId="{8A3A416A-7847-446F-9406-217BF7A4354E}" destId="{10F028D9-356B-4DBF-B316-69B14F74CA11}" srcOrd="0" destOrd="2" presId="urn:microsoft.com/office/officeart/2005/8/layout/list1"/>
    <dgm:cxn modelId="{E04C61E2-66AE-4546-8B80-97C6497A0776}" type="presOf" srcId="{890089B3-C644-4967-93B3-3FB18F09D831}" destId="{968CD066-90F4-4CEC-982C-FFA947023919}" srcOrd="0" destOrd="0" presId="urn:microsoft.com/office/officeart/2005/8/layout/list1"/>
    <dgm:cxn modelId="{20BF23C6-A379-4742-AB61-927EE762CE2F}" srcId="{44D645E4-1D96-4B53-B52A-56F59585774C}" destId="{9B62300F-B759-4A4E-950D-AB142E1B8957}" srcOrd="0" destOrd="0" parTransId="{6415CB8A-2ED3-469F-BEE7-8D900E1A3EFF}" sibTransId="{31E8DFD5-583E-4434-823C-E442EBB97B7D}"/>
    <dgm:cxn modelId="{14412EE9-48E7-49D5-87BA-6A74A9A2C8BF}" srcId="{649F037F-F225-4063-9015-056AAE4326AC}" destId="{C26A0A07-5A6F-4C9F-9D68-35FD14730E5B}" srcOrd="2" destOrd="0" parTransId="{B18FF693-8EF2-412D-9E28-92F301167566}" sibTransId="{0559EA26-FCC2-4DC4-A25C-EB9023C6D2A4}"/>
    <dgm:cxn modelId="{5E8679B3-15CA-4205-8903-A6D5A4F4FF33}" srcId="{7FBFF848-53E8-4D84-AC08-C35AF87226F1}" destId="{8A3A416A-7847-446F-9406-217BF7A4354E}" srcOrd="1" destOrd="0" parTransId="{3AE2E493-E321-4352-9F3B-D342C1E04B50}" sibTransId="{D6E3481E-DC64-4DE5-B4A1-8961AD4223DF}"/>
    <dgm:cxn modelId="{087FC92F-C838-4050-8AF1-A5813E7423EF}" type="presOf" srcId="{5284030B-4F85-4911-A02B-3FEA8FAA7EFF}" destId="{F9D804D6-66B2-4A4F-8811-6329649D4A41}" srcOrd="0" destOrd="1" presId="urn:microsoft.com/office/officeart/2005/8/layout/list1"/>
    <dgm:cxn modelId="{BF6A135E-5902-433D-9524-A4418CD40106}" type="presOf" srcId="{649F037F-F225-4063-9015-056AAE4326AC}" destId="{30358ABD-65AE-4533-B299-AB74EC1D7711}" srcOrd="1" destOrd="0" presId="urn:microsoft.com/office/officeart/2005/8/layout/list1"/>
    <dgm:cxn modelId="{7BD5B9C9-57C4-4731-903A-5136F720DA65}" type="presOf" srcId="{649F037F-F225-4063-9015-056AAE4326AC}" destId="{7BCA3A49-1D27-46AF-BAC0-4BC7B29D68AD}" srcOrd="0" destOrd="0" presId="urn:microsoft.com/office/officeart/2005/8/layout/list1"/>
    <dgm:cxn modelId="{71136479-0048-4190-9E8F-757216CD5F66}" type="presOf" srcId="{7FBFF848-53E8-4D84-AC08-C35AF87226F1}" destId="{4B9E400A-75B3-4E50-B271-8F319C073A12}" srcOrd="0" destOrd="0" presId="urn:microsoft.com/office/officeart/2005/8/layout/list1"/>
    <dgm:cxn modelId="{9A455206-9FE2-46BF-A26C-FA4192127A81}" srcId="{7FBFF848-53E8-4D84-AC08-C35AF87226F1}" destId="{44D645E4-1D96-4B53-B52A-56F59585774C}" srcOrd="0" destOrd="0" parTransId="{BA3E6E48-F53B-48E2-BDC9-256F0117D1C9}" sibTransId="{DDA65023-1ED9-45B0-B949-9A3DD80F7871}"/>
    <dgm:cxn modelId="{FD2CD0D5-9137-48C9-98D7-B2542A17D74F}" type="presOf" srcId="{9B62300F-B759-4A4E-950D-AB142E1B8957}" destId="{10F028D9-356B-4DBF-B316-69B14F74CA11}" srcOrd="0" destOrd="1" presId="urn:microsoft.com/office/officeart/2005/8/layout/list1"/>
    <dgm:cxn modelId="{57AA456B-1E88-4E2E-9E0D-CC8102D733A8}" type="presOf" srcId="{C6656051-5421-43A5-A0F6-97597F29CC2E}" destId="{B6423CD6-A179-4262-8975-99B8A9E63136}" srcOrd="0" destOrd="0" presId="urn:microsoft.com/office/officeart/2005/8/layout/list1"/>
    <dgm:cxn modelId="{C115A66C-644F-49B9-BD21-B5787F591069}" type="presOf" srcId="{C26A0A07-5A6F-4C9F-9D68-35FD14730E5B}" destId="{B6423CD6-A179-4262-8975-99B8A9E63136}" srcOrd="0" destOrd="2" presId="urn:microsoft.com/office/officeart/2005/8/layout/list1"/>
    <dgm:cxn modelId="{F211D3AE-C9D9-4A24-86FB-8CCF245D2993}" type="presOf" srcId="{890089B3-C644-4967-93B3-3FB18F09D831}" destId="{27B532CF-B26C-4421-B58C-E90E1DCFD95A}" srcOrd="1" destOrd="0" presId="urn:microsoft.com/office/officeart/2005/8/layout/list1"/>
    <dgm:cxn modelId="{641BCCEA-8473-4751-B326-C282E4D375BF}" srcId="{75701D0C-A3F8-443F-BFEB-AD378EC05FA8}" destId="{7FBFF848-53E8-4D84-AC08-C35AF87226F1}" srcOrd="1" destOrd="0" parTransId="{6867DF94-8CE2-4A1D-A22C-6B05D2187057}" sibTransId="{7F0FA0A2-1544-4775-AF97-DC3641654881}"/>
    <dgm:cxn modelId="{72351E9F-FEFC-486F-AB91-033896CECC4D}" srcId="{890089B3-C644-4967-93B3-3FB18F09D831}" destId="{878B1AE4-B3A7-473E-920D-396E1E468DBC}" srcOrd="0" destOrd="0" parTransId="{8E5305CC-3A41-4A48-A993-D4B154EB8FEF}" sibTransId="{180F22DF-73D3-47FE-989B-94BCB1CB35EB}"/>
    <dgm:cxn modelId="{120F157F-B444-4B11-B823-929D3DF886C9}" srcId="{75701D0C-A3F8-443F-BFEB-AD378EC05FA8}" destId="{890089B3-C644-4967-93B3-3FB18F09D831}" srcOrd="2" destOrd="0" parTransId="{052BDAE5-717C-4380-93C8-F5FE9B1F0EA2}" sibTransId="{7F00163A-E59E-4CDB-AB8A-71C29A7C66F7}"/>
    <dgm:cxn modelId="{6933848E-D351-4502-B5A7-3350C50F7703}" srcId="{649F037F-F225-4063-9015-056AAE4326AC}" destId="{C6656051-5421-43A5-A0F6-97597F29CC2E}" srcOrd="0" destOrd="0" parTransId="{700D30E4-DF6B-4629-9360-3C0DB1941A5B}" sibTransId="{270E1993-0B74-47F2-AB0D-5550A176DD72}"/>
    <dgm:cxn modelId="{1F750FB4-A886-4BFB-8232-B9B1CC748EAA}" type="presOf" srcId="{878B1AE4-B3A7-473E-920D-396E1E468DBC}" destId="{F9D804D6-66B2-4A4F-8811-6329649D4A41}" srcOrd="0" destOrd="0" presId="urn:microsoft.com/office/officeart/2005/8/layout/list1"/>
    <dgm:cxn modelId="{6634230F-6A59-4F56-94E4-6FD8457E80F6}" srcId="{649F037F-F225-4063-9015-056AAE4326AC}" destId="{25ED5DAD-EB6B-4F51-A720-F037D421ACA1}" srcOrd="1" destOrd="0" parTransId="{302313E3-AD02-48BD-8CB1-65FB692D5E45}" sibTransId="{F11E8928-E81D-49DC-A4B5-F813F55CC253}"/>
    <dgm:cxn modelId="{AD00F1BD-6F8A-44FA-AD1A-7BE4F07A81EF}" type="presOf" srcId="{25ED5DAD-EB6B-4F51-A720-F037D421ACA1}" destId="{B6423CD6-A179-4262-8975-99B8A9E63136}" srcOrd="0" destOrd="1" presId="urn:microsoft.com/office/officeart/2005/8/layout/list1"/>
    <dgm:cxn modelId="{FA23C9FC-2D01-4EB2-B77D-9A491F5FCA50}" type="presOf" srcId="{75701D0C-A3F8-443F-BFEB-AD378EC05FA8}" destId="{DB691457-9B5E-461B-8377-5E98D2F84A18}" srcOrd="0" destOrd="0" presId="urn:microsoft.com/office/officeart/2005/8/layout/list1"/>
    <dgm:cxn modelId="{F2A3A739-8384-4C90-87B9-E66D10118CFE}" type="presParOf" srcId="{DB691457-9B5E-461B-8377-5E98D2F84A18}" destId="{1C1241BF-5F4E-4880-95EC-BD6D8AA5127F}" srcOrd="0" destOrd="0" presId="urn:microsoft.com/office/officeart/2005/8/layout/list1"/>
    <dgm:cxn modelId="{AD83F1F5-5953-4654-A97D-CE0E98D6C4C1}" type="presParOf" srcId="{1C1241BF-5F4E-4880-95EC-BD6D8AA5127F}" destId="{7BCA3A49-1D27-46AF-BAC0-4BC7B29D68AD}" srcOrd="0" destOrd="0" presId="urn:microsoft.com/office/officeart/2005/8/layout/list1"/>
    <dgm:cxn modelId="{181A01F1-6AF9-4701-B2DD-DEEA2B6D2B1F}" type="presParOf" srcId="{1C1241BF-5F4E-4880-95EC-BD6D8AA5127F}" destId="{30358ABD-65AE-4533-B299-AB74EC1D7711}" srcOrd="1" destOrd="0" presId="urn:microsoft.com/office/officeart/2005/8/layout/list1"/>
    <dgm:cxn modelId="{5F8B30F7-9C84-452F-A57B-5B0291D357C3}" type="presParOf" srcId="{DB691457-9B5E-461B-8377-5E98D2F84A18}" destId="{267E3564-3023-4908-865E-E12EE4162EDB}" srcOrd="1" destOrd="0" presId="urn:microsoft.com/office/officeart/2005/8/layout/list1"/>
    <dgm:cxn modelId="{318FEA45-F968-4158-8BA5-63E22DCA7113}" type="presParOf" srcId="{DB691457-9B5E-461B-8377-5E98D2F84A18}" destId="{B6423CD6-A179-4262-8975-99B8A9E63136}" srcOrd="2" destOrd="0" presId="urn:microsoft.com/office/officeart/2005/8/layout/list1"/>
    <dgm:cxn modelId="{6176AD24-569C-4419-A709-EF2087385B4A}" type="presParOf" srcId="{DB691457-9B5E-461B-8377-5E98D2F84A18}" destId="{4626392D-E2C9-4F68-A680-1B87422BA9C3}" srcOrd="3" destOrd="0" presId="urn:microsoft.com/office/officeart/2005/8/layout/list1"/>
    <dgm:cxn modelId="{CF8513F6-25EC-4AA7-A5C6-424CA6CE6EED}" type="presParOf" srcId="{DB691457-9B5E-461B-8377-5E98D2F84A18}" destId="{73454877-0204-452F-969B-FDCC8D853846}" srcOrd="4" destOrd="0" presId="urn:microsoft.com/office/officeart/2005/8/layout/list1"/>
    <dgm:cxn modelId="{67900C72-3E5B-4589-8528-8DE560D815AF}" type="presParOf" srcId="{73454877-0204-452F-969B-FDCC8D853846}" destId="{4B9E400A-75B3-4E50-B271-8F319C073A12}" srcOrd="0" destOrd="0" presId="urn:microsoft.com/office/officeart/2005/8/layout/list1"/>
    <dgm:cxn modelId="{A471502C-6DB0-4EA4-A46A-65F7E43F996B}" type="presParOf" srcId="{73454877-0204-452F-969B-FDCC8D853846}" destId="{6AFD3C34-6B22-4AC7-8D79-4D49F1C524ED}" srcOrd="1" destOrd="0" presId="urn:microsoft.com/office/officeart/2005/8/layout/list1"/>
    <dgm:cxn modelId="{5C41632A-7983-4779-BB52-04484DE8F3CD}" type="presParOf" srcId="{DB691457-9B5E-461B-8377-5E98D2F84A18}" destId="{FDD4D064-F7FF-423B-A581-A2E4918EFB11}" srcOrd="5" destOrd="0" presId="urn:microsoft.com/office/officeart/2005/8/layout/list1"/>
    <dgm:cxn modelId="{E27953EB-2B01-47CA-848B-D3A454E05D24}" type="presParOf" srcId="{DB691457-9B5E-461B-8377-5E98D2F84A18}" destId="{10F028D9-356B-4DBF-B316-69B14F74CA11}" srcOrd="6" destOrd="0" presId="urn:microsoft.com/office/officeart/2005/8/layout/list1"/>
    <dgm:cxn modelId="{898EE2EA-536C-4989-9C8A-53FD4E3AF64B}" type="presParOf" srcId="{DB691457-9B5E-461B-8377-5E98D2F84A18}" destId="{D3A001FC-F7ED-4961-8FFE-DB9B9775308C}" srcOrd="7" destOrd="0" presId="urn:microsoft.com/office/officeart/2005/8/layout/list1"/>
    <dgm:cxn modelId="{D9874B2F-1630-45EF-B114-80F7DA76FE19}" type="presParOf" srcId="{DB691457-9B5E-461B-8377-5E98D2F84A18}" destId="{35AEB667-17EA-412A-9976-43A51E3B0149}" srcOrd="8" destOrd="0" presId="urn:microsoft.com/office/officeart/2005/8/layout/list1"/>
    <dgm:cxn modelId="{3420F607-F9B8-4E52-8E57-45810C92EF70}" type="presParOf" srcId="{35AEB667-17EA-412A-9976-43A51E3B0149}" destId="{968CD066-90F4-4CEC-982C-FFA947023919}" srcOrd="0" destOrd="0" presId="urn:microsoft.com/office/officeart/2005/8/layout/list1"/>
    <dgm:cxn modelId="{600EAC55-87B1-49D3-8835-FFBD762648CB}" type="presParOf" srcId="{35AEB667-17EA-412A-9976-43A51E3B0149}" destId="{27B532CF-B26C-4421-B58C-E90E1DCFD95A}" srcOrd="1" destOrd="0" presId="urn:microsoft.com/office/officeart/2005/8/layout/list1"/>
    <dgm:cxn modelId="{7A21E0E7-9469-42EA-8E2D-2ADAA08D9DA2}" type="presParOf" srcId="{DB691457-9B5E-461B-8377-5E98D2F84A18}" destId="{EF7684B1-4016-4CD0-BE02-ED4C006B8C80}" srcOrd="9" destOrd="0" presId="urn:microsoft.com/office/officeart/2005/8/layout/list1"/>
    <dgm:cxn modelId="{D88AF3AB-136E-4A51-968E-873836FC8800}" type="presParOf" srcId="{DB691457-9B5E-461B-8377-5E98D2F84A18}" destId="{F9D804D6-66B2-4A4F-8811-6329649D4A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C93C10-2020-4888-B746-FCC1D5FA2EE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64287-63ED-4651-9070-FECD4ADB30E5}">
      <dgm:prSet/>
      <dgm:spPr/>
      <dgm:t>
        <a:bodyPr/>
        <a:lstStyle/>
        <a:p>
          <a:r>
            <a:rPr lang="en-US" dirty="0" smtClean="0"/>
            <a:t>Capacitor Dischargers</a:t>
          </a:r>
          <a:endParaRPr lang="en-US" dirty="0"/>
        </a:p>
      </dgm:t>
    </dgm:pt>
    <dgm:pt modelId="{BA1E77FF-7BCA-497C-B992-CF91CA298E37}" type="parTrans" cxnId="{0663345A-ACBE-4633-8CF1-ADC42FEC74C3}">
      <dgm:prSet/>
      <dgm:spPr/>
      <dgm:t>
        <a:bodyPr/>
        <a:lstStyle/>
        <a:p>
          <a:endParaRPr lang="en-US"/>
        </a:p>
      </dgm:t>
    </dgm:pt>
    <dgm:pt modelId="{F1189480-6C46-447F-97F8-4086D465FFFE}" type="sibTrans" cxnId="{0663345A-ACBE-4633-8CF1-ADC42FEC74C3}">
      <dgm:prSet/>
      <dgm:spPr/>
      <dgm:t>
        <a:bodyPr/>
        <a:lstStyle/>
        <a:p>
          <a:endParaRPr lang="en-US"/>
        </a:p>
      </dgm:t>
    </dgm:pt>
    <dgm:pt modelId="{581D87FF-4840-41F4-BC2F-1E876E227447}">
      <dgm:prSet/>
      <dgm:spPr/>
      <dgm:t>
        <a:bodyPr/>
        <a:lstStyle/>
        <a:p>
          <a:r>
            <a:rPr lang="en-US" dirty="0" smtClean="0"/>
            <a:t>Battery Testers</a:t>
          </a:r>
          <a:endParaRPr lang="en-US" dirty="0"/>
        </a:p>
      </dgm:t>
    </dgm:pt>
    <dgm:pt modelId="{322365F6-D384-47A9-8D3B-A38DAFD0429B}" type="parTrans" cxnId="{4793B191-CB6D-4680-AE0D-DFBB02E37630}">
      <dgm:prSet/>
      <dgm:spPr/>
      <dgm:t>
        <a:bodyPr/>
        <a:lstStyle/>
        <a:p>
          <a:endParaRPr lang="en-US"/>
        </a:p>
      </dgm:t>
    </dgm:pt>
    <dgm:pt modelId="{CF531045-22A4-4F9E-801C-A65E3091FAD1}" type="sibTrans" cxnId="{4793B191-CB6D-4680-AE0D-DFBB02E37630}">
      <dgm:prSet/>
      <dgm:spPr/>
      <dgm:t>
        <a:bodyPr/>
        <a:lstStyle/>
        <a:p>
          <a:endParaRPr lang="en-US"/>
        </a:p>
      </dgm:t>
    </dgm:pt>
    <dgm:pt modelId="{4235AE5B-93A0-4874-970D-0949414D7E36}">
      <dgm:prSet/>
      <dgm:spPr/>
      <dgm:t>
        <a:bodyPr/>
        <a:lstStyle/>
        <a:p>
          <a:r>
            <a:rPr lang="en-US" dirty="0" smtClean="0"/>
            <a:t>Rapidly tests M3528B Battery Modules</a:t>
          </a:r>
          <a:endParaRPr lang="en-US" dirty="0"/>
        </a:p>
      </dgm:t>
    </dgm:pt>
    <dgm:pt modelId="{9964964E-D162-4EA3-9711-D84344B18C54}" type="parTrans" cxnId="{329A929B-CC5B-4EBC-AEB2-ED9B1E9FF935}">
      <dgm:prSet/>
      <dgm:spPr/>
    </dgm:pt>
    <dgm:pt modelId="{2F0A17FE-8C64-431A-9C96-2B6DA09848F0}" type="sibTrans" cxnId="{329A929B-CC5B-4EBC-AEB2-ED9B1E9FF935}">
      <dgm:prSet/>
      <dgm:spPr/>
    </dgm:pt>
    <dgm:pt modelId="{761D71CC-DF47-4720-9CAC-879ED9B8ED96}">
      <dgm:prSet/>
      <dgm:spPr/>
      <dgm:t>
        <a:bodyPr/>
        <a:lstStyle/>
        <a:p>
          <a:r>
            <a:rPr lang="en-US" dirty="0" smtClean="0"/>
            <a:t>Capacitor Formers</a:t>
          </a:r>
          <a:endParaRPr lang="en-US" dirty="0"/>
        </a:p>
      </dgm:t>
    </dgm:pt>
    <dgm:pt modelId="{25B4FC28-7756-4358-AC23-F0D6A97FAD7A}" type="parTrans" cxnId="{B4888CED-EFAB-4C1A-A0BA-C115A407D1C8}">
      <dgm:prSet/>
      <dgm:spPr/>
    </dgm:pt>
    <dgm:pt modelId="{4E00BA69-AD91-4FA1-8000-277E64707847}" type="sibTrans" cxnId="{B4888CED-EFAB-4C1A-A0BA-C115A407D1C8}">
      <dgm:prSet/>
      <dgm:spPr/>
    </dgm:pt>
    <dgm:pt modelId="{0D508765-E370-4C96-9BE1-9B28842CE1CE}">
      <dgm:prSet/>
      <dgm:spPr/>
      <dgm:t>
        <a:bodyPr/>
        <a:lstStyle/>
        <a:p>
          <a:r>
            <a:rPr lang="en-US" dirty="0" smtClean="0"/>
            <a:t>Form capacitors</a:t>
          </a:r>
          <a:endParaRPr lang="en-US" dirty="0"/>
        </a:p>
      </dgm:t>
    </dgm:pt>
    <dgm:pt modelId="{74745700-ED53-4C23-B047-17CAB6ACDECC}" type="parTrans" cxnId="{4EA92B43-9EAF-4D7B-921C-6642EA225640}">
      <dgm:prSet/>
      <dgm:spPr/>
    </dgm:pt>
    <dgm:pt modelId="{868557F2-ED37-4FAD-A18F-6B794B7806E7}" type="sibTrans" cxnId="{4EA92B43-9EAF-4D7B-921C-6642EA225640}">
      <dgm:prSet/>
      <dgm:spPr/>
    </dgm:pt>
    <dgm:pt modelId="{6F7F07AD-0811-4E40-9C2D-0519EC991B2E}">
      <dgm:prSet/>
      <dgm:spPr/>
      <dgm:t>
        <a:bodyPr/>
        <a:lstStyle/>
        <a:p>
          <a:r>
            <a:rPr lang="en-US" dirty="0" err="1" smtClean="0"/>
            <a:t>Benchtop</a:t>
          </a:r>
          <a:r>
            <a:rPr lang="en-US" dirty="0" smtClean="0"/>
            <a:t> power supply</a:t>
          </a:r>
          <a:endParaRPr lang="en-US" dirty="0"/>
        </a:p>
      </dgm:t>
    </dgm:pt>
    <dgm:pt modelId="{150E20C1-3BFB-4D91-AAB9-101A78536A49}" type="parTrans" cxnId="{B9441DA0-1119-4E37-B7BB-E7E2180C6473}">
      <dgm:prSet/>
      <dgm:spPr/>
    </dgm:pt>
    <dgm:pt modelId="{28AD15C0-BB0A-4C79-A2A2-8975A7D751B5}" type="sibTrans" cxnId="{B9441DA0-1119-4E37-B7BB-E7E2180C6473}">
      <dgm:prSet/>
      <dgm:spPr/>
    </dgm:pt>
    <dgm:pt modelId="{B128953E-02AA-4324-AACD-B7645803FA8F}">
      <dgm:prSet/>
      <dgm:spPr/>
      <dgm:t>
        <a:bodyPr/>
        <a:lstStyle/>
        <a:p>
          <a:r>
            <a:rPr lang="en-US" dirty="0" smtClean="0"/>
            <a:t>Depletes energy stored in </a:t>
          </a:r>
          <a:r>
            <a:rPr lang="en-US" dirty="0" err="1" smtClean="0"/>
            <a:t>ultracapacitors</a:t>
          </a:r>
          <a:endParaRPr lang="en-US" dirty="0"/>
        </a:p>
      </dgm:t>
    </dgm:pt>
    <dgm:pt modelId="{75AEFD29-3EAE-4056-81E7-D745C05836A6}" type="parTrans" cxnId="{7F3177DA-E43F-479D-82CF-0CB59A475485}">
      <dgm:prSet/>
      <dgm:spPr/>
    </dgm:pt>
    <dgm:pt modelId="{6957CC12-BFAB-48D6-9A44-EE0EE1A55F70}" type="sibTrans" cxnId="{7F3177DA-E43F-479D-82CF-0CB59A475485}">
      <dgm:prSet/>
      <dgm:spPr/>
    </dgm:pt>
    <dgm:pt modelId="{6E04AAD5-707C-4ABD-9FBF-2E4E5F688EE7}">
      <dgm:prSet/>
      <dgm:spPr/>
      <dgm:t>
        <a:bodyPr/>
        <a:lstStyle/>
        <a:p>
          <a:r>
            <a:rPr lang="en-US" dirty="0" smtClean="0"/>
            <a:t>Capacitor Testers</a:t>
          </a:r>
          <a:endParaRPr lang="en-US" dirty="0"/>
        </a:p>
      </dgm:t>
    </dgm:pt>
    <dgm:pt modelId="{D91B1A70-BE13-4789-B246-5109F83B9EAF}" type="parTrans" cxnId="{F7E22DB0-2AD9-4DB3-9676-E1A78BFF7DBB}">
      <dgm:prSet/>
      <dgm:spPr/>
    </dgm:pt>
    <dgm:pt modelId="{EE583C22-714A-465C-91BB-83AA5D084CA1}" type="sibTrans" cxnId="{F7E22DB0-2AD9-4DB3-9676-E1A78BFF7DBB}">
      <dgm:prSet/>
      <dgm:spPr/>
    </dgm:pt>
    <dgm:pt modelId="{0B87CE1D-2DC6-465E-A2C7-08C9A15F9C78}">
      <dgm:prSet/>
      <dgm:spPr/>
      <dgm:t>
        <a:bodyPr/>
        <a:lstStyle/>
        <a:p>
          <a:r>
            <a:rPr lang="en-US" dirty="0" smtClean="0"/>
            <a:t>Measure capacitance and ESR to determine when end of life is reached</a:t>
          </a:r>
          <a:endParaRPr lang="en-US" dirty="0"/>
        </a:p>
      </dgm:t>
    </dgm:pt>
    <dgm:pt modelId="{3A915A0D-4C48-4D47-B904-D325CE5D9D66}" type="parTrans" cxnId="{AC34AF58-2799-4B26-B572-ECA5C531C93E}">
      <dgm:prSet/>
      <dgm:spPr/>
    </dgm:pt>
    <dgm:pt modelId="{CC97D333-14FA-4580-873E-4067F11CC493}" type="sibTrans" cxnId="{AC34AF58-2799-4B26-B572-ECA5C531C93E}">
      <dgm:prSet/>
      <dgm:spPr/>
    </dgm:pt>
    <dgm:pt modelId="{56F66DD8-E03E-4E17-9D45-47BD35C628E2}" type="pres">
      <dgm:prSet presAssocID="{F2C93C10-2020-4888-B746-FCC1D5FA2E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DA849-AB31-4D0F-9225-BBF827A53496}" type="pres">
      <dgm:prSet presAssocID="{581D87FF-4840-41F4-BC2F-1E876E227447}" presName="parentLin" presStyleCnt="0"/>
      <dgm:spPr/>
    </dgm:pt>
    <dgm:pt modelId="{2294A543-8BED-41FC-AA3C-BFC46467B141}" type="pres">
      <dgm:prSet presAssocID="{581D87FF-4840-41F4-BC2F-1E876E2274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C706B6C-6765-4DCE-A13F-A77E201068C2}" type="pres">
      <dgm:prSet presAssocID="{581D87FF-4840-41F4-BC2F-1E876E2274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BED48-C256-4C5A-96E4-BCF12AD950A9}" type="pres">
      <dgm:prSet presAssocID="{581D87FF-4840-41F4-BC2F-1E876E227447}" presName="negativeSpace" presStyleCnt="0"/>
      <dgm:spPr/>
    </dgm:pt>
    <dgm:pt modelId="{89DA788A-F773-40F0-9C86-945A72439A52}" type="pres">
      <dgm:prSet presAssocID="{581D87FF-4840-41F4-BC2F-1E876E22744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4A80-1347-4DFE-A642-D142B24CA1EA}" type="pres">
      <dgm:prSet presAssocID="{CF531045-22A4-4F9E-801C-A65E3091FAD1}" presName="spaceBetweenRectangles" presStyleCnt="0"/>
      <dgm:spPr/>
    </dgm:pt>
    <dgm:pt modelId="{1BDA3FCC-C422-4FE7-A6F8-BEC827269271}" type="pres">
      <dgm:prSet presAssocID="{3BE64287-63ED-4651-9070-FECD4ADB30E5}" presName="parentLin" presStyleCnt="0"/>
      <dgm:spPr/>
    </dgm:pt>
    <dgm:pt modelId="{2FF3017C-22E4-4B68-BCC4-44026EA293AC}" type="pres">
      <dgm:prSet presAssocID="{3BE64287-63ED-4651-9070-FECD4ADB30E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53FC74E-BE05-4714-8E3D-ED27183AF103}" type="pres">
      <dgm:prSet presAssocID="{3BE64287-63ED-4651-9070-FECD4ADB30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00D5B-3492-4507-8502-BD750C5E3743}" type="pres">
      <dgm:prSet presAssocID="{3BE64287-63ED-4651-9070-FECD4ADB30E5}" presName="negativeSpace" presStyleCnt="0"/>
      <dgm:spPr/>
    </dgm:pt>
    <dgm:pt modelId="{D1C66DAE-C0B2-4E38-B15F-3F07EB16B31A}" type="pres">
      <dgm:prSet presAssocID="{3BE64287-63ED-4651-9070-FECD4ADB30E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59FAA-30B5-4EA2-84BE-9DF4BC9D19BE}" type="pres">
      <dgm:prSet presAssocID="{F1189480-6C46-447F-97F8-4086D465FFFE}" presName="spaceBetweenRectangles" presStyleCnt="0"/>
      <dgm:spPr/>
    </dgm:pt>
    <dgm:pt modelId="{B89D4272-7BFC-4CD9-B596-12C74E99069C}" type="pres">
      <dgm:prSet presAssocID="{761D71CC-DF47-4720-9CAC-879ED9B8ED96}" presName="parentLin" presStyleCnt="0"/>
      <dgm:spPr/>
    </dgm:pt>
    <dgm:pt modelId="{9B8A26B1-3888-4019-B23F-113D2787070D}" type="pres">
      <dgm:prSet presAssocID="{761D71CC-DF47-4720-9CAC-879ED9B8ED9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53ED8EE-C321-449E-BCEC-0D850DB82394}" type="pres">
      <dgm:prSet presAssocID="{761D71CC-DF47-4720-9CAC-879ED9B8ED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41B79-C58D-42A6-8332-E6BE533231B8}" type="pres">
      <dgm:prSet presAssocID="{761D71CC-DF47-4720-9CAC-879ED9B8ED96}" presName="negativeSpace" presStyleCnt="0"/>
      <dgm:spPr/>
    </dgm:pt>
    <dgm:pt modelId="{D885E889-DB5B-4694-966B-E364D47BA27C}" type="pres">
      <dgm:prSet presAssocID="{761D71CC-DF47-4720-9CAC-879ED9B8ED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B286A-459E-47FD-A10B-70B59698AD36}" type="pres">
      <dgm:prSet presAssocID="{4E00BA69-AD91-4FA1-8000-277E64707847}" presName="spaceBetweenRectangles" presStyleCnt="0"/>
      <dgm:spPr/>
    </dgm:pt>
    <dgm:pt modelId="{5E623722-DFA2-429F-B3C3-F2B1587691BF}" type="pres">
      <dgm:prSet presAssocID="{6E04AAD5-707C-4ABD-9FBF-2E4E5F688EE7}" presName="parentLin" presStyleCnt="0"/>
      <dgm:spPr/>
    </dgm:pt>
    <dgm:pt modelId="{E7DCF877-B0B1-4DFE-9E8B-A907FA41A7CC}" type="pres">
      <dgm:prSet presAssocID="{6E04AAD5-707C-4ABD-9FBF-2E4E5F688EE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2DA5BAC-A8AB-47F0-B061-37BDB8153E8F}" type="pres">
      <dgm:prSet presAssocID="{6E04AAD5-707C-4ABD-9FBF-2E4E5F688E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38FAE-FF1D-49A2-810A-40D7222F05B5}" type="pres">
      <dgm:prSet presAssocID="{6E04AAD5-707C-4ABD-9FBF-2E4E5F688EE7}" presName="negativeSpace" presStyleCnt="0"/>
      <dgm:spPr/>
    </dgm:pt>
    <dgm:pt modelId="{95174BDF-6D03-4C61-92C2-36A579E490FF}" type="pres">
      <dgm:prSet presAssocID="{6E04AAD5-707C-4ABD-9FBF-2E4E5F688EE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22DB0-2AD9-4DB3-9676-E1A78BFF7DBB}" srcId="{F2C93C10-2020-4888-B746-FCC1D5FA2EE8}" destId="{6E04AAD5-707C-4ABD-9FBF-2E4E5F688EE7}" srcOrd="3" destOrd="0" parTransId="{D91B1A70-BE13-4789-B246-5109F83B9EAF}" sibTransId="{EE583C22-714A-465C-91BB-83AA5D084CA1}"/>
    <dgm:cxn modelId="{D300F5A4-5E7B-46EE-89D1-8C6B84F1D0BD}" type="presOf" srcId="{761D71CC-DF47-4720-9CAC-879ED9B8ED96}" destId="{653ED8EE-C321-449E-BCEC-0D850DB82394}" srcOrd="1" destOrd="0" presId="urn:microsoft.com/office/officeart/2005/8/layout/list1"/>
    <dgm:cxn modelId="{0A9E2392-C093-487E-9ABD-339105AE6E5F}" type="presOf" srcId="{B128953E-02AA-4324-AACD-B7645803FA8F}" destId="{D1C66DAE-C0B2-4E38-B15F-3F07EB16B31A}" srcOrd="0" destOrd="0" presId="urn:microsoft.com/office/officeart/2005/8/layout/list1"/>
    <dgm:cxn modelId="{E23F1DAC-3F75-411C-90B4-3126D531BB6F}" type="presOf" srcId="{6E04AAD5-707C-4ABD-9FBF-2E4E5F688EE7}" destId="{22DA5BAC-A8AB-47F0-B061-37BDB8153E8F}" srcOrd="1" destOrd="0" presId="urn:microsoft.com/office/officeart/2005/8/layout/list1"/>
    <dgm:cxn modelId="{5A1315AB-F415-42B3-96C3-85E8B67AA649}" type="presOf" srcId="{3BE64287-63ED-4651-9070-FECD4ADB30E5}" destId="{2FF3017C-22E4-4B68-BCC4-44026EA293AC}" srcOrd="0" destOrd="0" presId="urn:microsoft.com/office/officeart/2005/8/layout/list1"/>
    <dgm:cxn modelId="{4793B191-CB6D-4680-AE0D-DFBB02E37630}" srcId="{F2C93C10-2020-4888-B746-FCC1D5FA2EE8}" destId="{581D87FF-4840-41F4-BC2F-1E876E227447}" srcOrd="0" destOrd="0" parTransId="{322365F6-D384-47A9-8D3B-A38DAFD0429B}" sibTransId="{CF531045-22A4-4F9E-801C-A65E3091FAD1}"/>
    <dgm:cxn modelId="{EAC8A30A-F0B4-446B-9D58-F5E221F1B584}" type="presOf" srcId="{6F7F07AD-0811-4E40-9C2D-0519EC991B2E}" destId="{D885E889-DB5B-4694-966B-E364D47BA27C}" srcOrd="0" destOrd="1" presId="urn:microsoft.com/office/officeart/2005/8/layout/list1"/>
    <dgm:cxn modelId="{B8ABC226-7FD6-4BBD-B984-9EBCD7E3F409}" type="presOf" srcId="{6E04AAD5-707C-4ABD-9FBF-2E4E5F688EE7}" destId="{E7DCF877-B0B1-4DFE-9E8B-A907FA41A7CC}" srcOrd="0" destOrd="0" presId="urn:microsoft.com/office/officeart/2005/8/layout/list1"/>
    <dgm:cxn modelId="{158FA13F-366F-4737-843C-4B2A67A4779F}" type="presOf" srcId="{761D71CC-DF47-4720-9CAC-879ED9B8ED96}" destId="{9B8A26B1-3888-4019-B23F-113D2787070D}" srcOrd="0" destOrd="0" presId="urn:microsoft.com/office/officeart/2005/8/layout/list1"/>
    <dgm:cxn modelId="{A5179E52-BBC5-471A-974E-5B334065BD0E}" type="presOf" srcId="{F2C93C10-2020-4888-B746-FCC1D5FA2EE8}" destId="{56F66DD8-E03E-4E17-9D45-47BD35C628E2}" srcOrd="0" destOrd="0" presId="urn:microsoft.com/office/officeart/2005/8/layout/list1"/>
    <dgm:cxn modelId="{F3A86230-30D0-4892-BCD1-601611DC50F7}" type="presOf" srcId="{581D87FF-4840-41F4-BC2F-1E876E227447}" destId="{CC706B6C-6765-4DCE-A13F-A77E201068C2}" srcOrd="1" destOrd="0" presId="urn:microsoft.com/office/officeart/2005/8/layout/list1"/>
    <dgm:cxn modelId="{16126390-2A58-43DA-B695-16B7CE853058}" type="presOf" srcId="{581D87FF-4840-41F4-BC2F-1E876E227447}" destId="{2294A543-8BED-41FC-AA3C-BFC46467B141}" srcOrd="0" destOrd="0" presId="urn:microsoft.com/office/officeart/2005/8/layout/list1"/>
    <dgm:cxn modelId="{35B691D2-5C8C-4737-98B9-68B743086BB1}" type="presOf" srcId="{4235AE5B-93A0-4874-970D-0949414D7E36}" destId="{89DA788A-F773-40F0-9C86-945A72439A52}" srcOrd="0" destOrd="0" presId="urn:microsoft.com/office/officeart/2005/8/layout/list1"/>
    <dgm:cxn modelId="{B9441DA0-1119-4E37-B7BB-E7E2180C6473}" srcId="{761D71CC-DF47-4720-9CAC-879ED9B8ED96}" destId="{6F7F07AD-0811-4E40-9C2D-0519EC991B2E}" srcOrd="1" destOrd="0" parTransId="{150E20C1-3BFB-4D91-AAB9-101A78536A49}" sibTransId="{28AD15C0-BB0A-4C79-A2A2-8975A7D751B5}"/>
    <dgm:cxn modelId="{0663345A-ACBE-4633-8CF1-ADC42FEC74C3}" srcId="{F2C93C10-2020-4888-B746-FCC1D5FA2EE8}" destId="{3BE64287-63ED-4651-9070-FECD4ADB30E5}" srcOrd="1" destOrd="0" parTransId="{BA1E77FF-7BCA-497C-B992-CF91CA298E37}" sibTransId="{F1189480-6C46-447F-97F8-4086D465FFFE}"/>
    <dgm:cxn modelId="{4EA92B43-9EAF-4D7B-921C-6642EA225640}" srcId="{761D71CC-DF47-4720-9CAC-879ED9B8ED96}" destId="{0D508765-E370-4C96-9BE1-9B28842CE1CE}" srcOrd="0" destOrd="0" parTransId="{74745700-ED53-4C23-B047-17CAB6ACDECC}" sibTransId="{868557F2-ED37-4FAD-A18F-6B794B7806E7}"/>
    <dgm:cxn modelId="{6C3B08A3-8E75-4C1E-8B9B-AB0981808627}" type="presOf" srcId="{3BE64287-63ED-4651-9070-FECD4ADB30E5}" destId="{553FC74E-BE05-4714-8E3D-ED27183AF103}" srcOrd="1" destOrd="0" presId="urn:microsoft.com/office/officeart/2005/8/layout/list1"/>
    <dgm:cxn modelId="{D263FA36-13A2-4308-BFD3-AC20B4A69D8E}" type="presOf" srcId="{0D508765-E370-4C96-9BE1-9B28842CE1CE}" destId="{D885E889-DB5B-4694-966B-E364D47BA27C}" srcOrd="0" destOrd="0" presId="urn:microsoft.com/office/officeart/2005/8/layout/list1"/>
    <dgm:cxn modelId="{8B15D25C-6AC1-487A-9141-437A8515A023}" type="presOf" srcId="{0B87CE1D-2DC6-465E-A2C7-08C9A15F9C78}" destId="{95174BDF-6D03-4C61-92C2-36A579E490FF}" srcOrd="0" destOrd="0" presId="urn:microsoft.com/office/officeart/2005/8/layout/list1"/>
    <dgm:cxn modelId="{B4888CED-EFAB-4C1A-A0BA-C115A407D1C8}" srcId="{F2C93C10-2020-4888-B746-FCC1D5FA2EE8}" destId="{761D71CC-DF47-4720-9CAC-879ED9B8ED96}" srcOrd="2" destOrd="0" parTransId="{25B4FC28-7756-4358-AC23-F0D6A97FAD7A}" sibTransId="{4E00BA69-AD91-4FA1-8000-277E64707847}"/>
    <dgm:cxn modelId="{AC34AF58-2799-4B26-B572-ECA5C531C93E}" srcId="{6E04AAD5-707C-4ABD-9FBF-2E4E5F688EE7}" destId="{0B87CE1D-2DC6-465E-A2C7-08C9A15F9C78}" srcOrd="0" destOrd="0" parTransId="{3A915A0D-4C48-4D47-B904-D325CE5D9D66}" sibTransId="{CC97D333-14FA-4580-873E-4067F11CC493}"/>
    <dgm:cxn modelId="{7F3177DA-E43F-479D-82CF-0CB59A475485}" srcId="{3BE64287-63ED-4651-9070-FECD4ADB30E5}" destId="{B128953E-02AA-4324-AACD-B7645803FA8F}" srcOrd="0" destOrd="0" parTransId="{75AEFD29-3EAE-4056-81E7-D745C05836A6}" sibTransId="{6957CC12-BFAB-48D6-9A44-EE0EE1A55F70}"/>
    <dgm:cxn modelId="{329A929B-CC5B-4EBC-AEB2-ED9B1E9FF935}" srcId="{581D87FF-4840-41F4-BC2F-1E876E227447}" destId="{4235AE5B-93A0-4874-970D-0949414D7E36}" srcOrd="0" destOrd="0" parTransId="{9964964E-D162-4EA3-9711-D84344B18C54}" sibTransId="{2F0A17FE-8C64-431A-9C96-2B6DA09848F0}"/>
    <dgm:cxn modelId="{AB566370-FFBA-4399-986A-699C3D564F9B}" type="presParOf" srcId="{56F66DD8-E03E-4E17-9D45-47BD35C628E2}" destId="{006DA849-AB31-4D0F-9225-BBF827A53496}" srcOrd="0" destOrd="0" presId="urn:microsoft.com/office/officeart/2005/8/layout/list1"/>
    <dgm:cxn modelId="{6EC54A8A-CEFB-4D31-A4BF-13C00F149DCF}" type="presParOf" srcId="{006DA849-AB31-4D0F-9225-BBF827A53496}" destId="{2294A543-8BED-41FC-AA3C-BFC46467B141}" srcOrd="0" destOrd="0" presId="urn:microsoft.com/office/officeart/2005/8/layout/list1"/>
    <dgm:cxn modelId="{F702D476-F5C2-4F08-A47D-3245AD8088F9}" type="presParOf" srcId="{006DA849-AB31-4D0F-9225-BBF827A53496}" destId="{CC706B6C-6765-4DCE-A13F-A77E201068C2}" srcOrd="1" destOrd="0" presId="urn:microsoft.com/office/officeart/2005/8/layout/list1"/>
    <dgm:cxn modelId="{0B58BCC1-6B36-4C3D-8458-806DA7B4EC2A}" type="presParOf" srcId="{56F66DD8-E03E-4E17-9D45-47BD35C628E2}" destId="{194BED48-C256-4C5A-96E4-BCF12AD950A9}" srcOrd="1" destOrd="0" presId="urn:microsoft.com/office/officeart/2005/8/layout/list1"/>
    <dgm:cxn modelId="{894544BD-D6C7-4C3B-AB7A-CF132ADF34E7}" type="presParOf" srcId="{56F66DD8-E03E-4E17-9D45-47BD35C628E2}" destId="{89DA788A-F773-40F0-9C86-945A72439A52}" srcOrd="2" destOrd="0" presId="urn:microsoft.com/office/officeart/2005/8/layout/list1"/>
    <dgm:cxn modelId="{BB5B5B96-64CC-4A9A-8874-8A4C83BCA607}" type="presParOf" srcId="{56F66DD8-E03E-4E17-9D45-47BD35C628E2}" destId="{DB5C4A80-1347-4DFE-A642-D142B24CA1EA}" srcOrd="3" destOrd="0" presId="urn:microsoft.com/office/officeart/2005/8/layout/list1"/>
    <dgm:cxn modelId="{9EA4E48B-F005-4CEC-BCC5-9465A854670F}" type="presParOf" srcId="{56F66DD8-E03E-4E17-9D45-47BD35C628E2}" destId="{1BDA3FCC-C422-4FE7-A6F8-BEC827269271}" srcOrd="4" destOrd="0" presId="urn:microsoft.com/office/officeart/2005/8/layout/list1"/>
    <dgm:cxn modelId="{22598992-2D58-4515-8606-B15B81A0D6FE}" type="presParOf" srcId="{1BDA3FCC-C422-4FE7-A6F8-BEC827269271}" destId="{2FF3017C-22E4-4B68-BCC4-44026EA293AC}" srcOrd="0" destOrd="0" presId="urn:microsoft.com/office/officeart/2005/8/layout/list1"/>
    <dgm:cxn modelId="{15F722CF-027B-4366-9C3B-45BF75BAD6DA}" type="presParOf" srcId="{1BDA3FCC-C422-4FE7-A6F8-BEC827269271}" destId="{553FC74E-BE05-4714-8E3D-ED27183AF103}" srcOrd="1" destOrd="0" presId="urn:microsoft.com/office/officeart/2005/8/layout/list1"/>
    <dgm:cxn modelId="{28234B95-20F5-4352-94EE-C569F3764290}" type="presParOf" srcId="{56F66DD8-E03E-4E17-9D45-47BD35C628E2}" destId="{A7200D5B-3492-4507-8502-BD750C5E3743}" srcOrd="5" destOrd="0" presId="urn:microsoft.com/office/officeart/2005/8/layout/list1"/>
    <dgm:cxn modelId="{518B57F5-2D7F-4C58-ABE6-823BAD586ED1}" type="presParOf" srcId="{56F66DD8-E03E-4E17-9D45-47BD35C628E2}" destId="{D1C66DAE-C0B2-4E38-B15F-3F07EB16B31A}" srcOrd="6" destOrd="0" presId="urn:microsoft.com/office/officeart/2005/8/layout/list1"/>
    <dgm:cxn modelId="{C32DF526-EF27-4EEA-92A1-90B299733047}" type="presParOf" srcId="{56F66DD8-E03E-4E17-9D45-47BD35C628E2}" destId="{D4259FAA-30B5-4EA2-84BE-9DF4BC9D19BE}" srcOrd="7" destOrd="0" presId="urn:microsoft.com/office/officeart/2005/8/layout/list1"/>
    <dgm:cxn modelId="{022FA598-B683-4EA9-8256-3F5F1AAD5AC5}" type="presParOf" srcId="{56F66DD8-E03E-4E17-9D45-47BD35C628E2}" destId="{B89D4272-7BFC-4CD9-B596-12C74E99069C}" srcOrd="8" destOrd="0" presId="urn:microsoft.com/office/officeart/2005/8/layout/list1"/>
    <dgm:cxn modelId="{61C45DCA-8C8C-4642-B1C5-A81F434693A7}" type="presParOf" srcId="{B89D4272-7BFC-4CD9-B596-12C74E99069C}" destId="{9B8A26B1-3888-4019-B23F-113D2787070D}" srcOrd="0" destOrd="0" presId="urn:microsoft.com/office/officeart/2005/8/layout/list1"/>
    <dgm:cxn modelId="{22F9F946-B6F8-4B98-B48E-D621EB7857B5}" type="presParOf" srcId="{B89D4272-7BFC-4CD9-B596-12C74E99069C}" destId="{653ED8EE-C321-449E-BCEC-0D850DB82394}" srcOrd="1" destOrd="0" presId="urn:microsoft.com/office/officeart/2005/8/layout/list1"/>
    <dgm:cxn modelId="{90E73186-9348-41B8-A437-AB5AC937C777}" type="presParOf" srcId="{56F66DD8-E03E-4E17-9D45-47BD35C628E2}" destId="{4D641B79-C58D-42A6-8332-E6BE533231B8}" srcOrd="9" destOrd="0" presId="urn:microsoft.com/office/officeart/2005/8/layout/list1"/>
    <dgm:cxn modelId="{A8A2583A-839F-471D-89CE-43AB0D557F9D}" type="presParOf" srcId="{56F66DD8-E03E-4E17-9D45-47BD35C628E2}" destId="{D885E889-DB5B-4694-966B-E364D47BA27C}" srcOrd="10" destOrd="0" presId="urn:microsoft.com/office/officeart/2005/8/layout/list1"/>
    <dgm:cxn modelId="{D2CB61D3-7C23-4CA9-941E-F0154E1DD3E3}" type="presParOf" srcId="{56F66DD8-E03E-4E17-9D45-47BD35C628E2}" destId="{EE4B286A-459E-47FD-A10B-70B59698AD36}" srcOrd="11" destOrd="0" presId="urn:microsoft.com/office/officeart/2005/8/layout/list1"/>
    <dgm:cxn modelId="{AE0870DE-1815-4FE5-9611-8C26CC42F9EE}" type="presParOf" srcId="{56F66DD8-E03E-4E17-9D45-47BD35C628E2}" destId="{5E623722-DFA2-429F-B3C3-F2B1587691BF}" srcOrd="12" destOrd="0" presId="urn:microsoft.com/office/officeart/2005/8/layout/list1"/>
    <dgm:cxn modelId="{A1A4F1DB-0FCD-4B58-B99D-7E39CA310906}" type="presParOf" srcId="{5E623722-DFA2-429F-B3C3-F2B1587691BF}" destId="{E7DCF877-B0B1-4DFE-9E8B-A907FA41A7CC}" srcOrd="0" destOrd="0" presId="urn:microsoft.com/office/officeart/2005/8/layout/list1"/>
    <dgm:cxn modelId="{82395A14-6005-4B8A-89D7-EA461EEF6D6A}" type="presParOf" srcId="{5E623722-DFA2-429F-B3C3-F2B1587691BF}" destId="{22DA5BAC-A8AB-47F0-B061-37BDB8153E8F}" srcOrd="1" destOrd="0" presId="urn:microsoft.com/office/officeart/2005/8/layout/list1"/>
    <dgm:cxn modelId="{03CE90AF-55AF-40A1-BACD-9DBB21E84EA7}" type="presParOf" srcId="{56F66DD8-E03E-4E17-9D45-47BD35C628E2}" destId="{49A38FAE-FF1D-49A2-810A-40D7222F05B5}" srcOrd="13" destOrd="0" presId="urn:microsoft.com/office/officeart/2005/8/layout/list1"/>
    <dgm:cxn modelId="{0F930F8F-8AE7-4828-A9B7-972F51A4F9A2}" type="presParOf" srcId="{56F66DD8-E03E-4E17-9D45-47BD35C628E2}" destId="{95174BDF-6D03-4C61-92C2-36A579E490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FDE5A32-AD8C-478E-9783-6771888821B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5AEC9-A8F9-4D31-8A95-4C126AA7B61A}">
      <dgm:prSet phldrT="[Text]"/>
      <dgm:spPr/>
      <dgm:t>
        <a:bodyPr/>
        <a:lstStyle/>
        <a:p>
          <a:r>
            <a:rPr lang="en-US" dirty="0" smtClean="0"/>
            <a:t>Questions?</a:t>
          </a:r>
          <a:endParaRPr lang="en-US" dirty="0"/>
        </a:p>
      </dgm:t>
    </dgm:pt>
    <dgm:pt modelId="{CD05FA48-62E8-4D89-8F69-31FDD07486EC}" type="parTrans" cxnId="{9F1ACAC6-FDDB-4D8A-AF48-B24CFA34221E}">
      <dgm:prSet/>
      <dgm:spPr/>
      <dgm:t>
        <a:bodyPr/>
        <a:lstStyle/>
        <a:p>
          <a:endParaRPr lang="en-US"/>
        </a:p>
      </dgm:t>
    </dgm:pt>
    <dgm:pt modelId="{FF7DD5A5-D107-4489-B551-0ACA3A3515E3}" type="sibTrans" cxnId="{9F1ACAC6-FDDB-4D8A-AF48-B24CFA34221E}">
      <dgm:prSet/>
      <dgm:spPr/>
      <dgm:t>
        <a:bodyPr/>
        <a:lstStyle/>
        <a:p>
          <a:endParaRPr lang="en-US"/>
        </a:p>
      </dgm:t>
    </dgm:pt>
    <dgm:pt modelId="{551D03A6-5CCB-4146-9648-91D8DCDEA99B}">
      <dgm:prSet phldrT="[Text]"/>
      <dgm:spPr/>
      <dgm:t>
        <a:bodyPr/>
        <a:lstStyle/>
        <a:p>
          <a:r>
            <a:rPr lang="en-US" dirty="0" smtClean="0"/>
            <a:t>615-244-2825</a:t>
          </a:r>
          <a:endParaRPr lang="en-US" dirty="0"/>
        </a:p>
      </dgm:t>
    </dgm:pt>
    <dgm:pt modelId="{92E891D7-443C-4596-A42C-EB7892F13888}" type="parTrans" cxnId="{F06F2788-CD8C-4D3D-A2E4-D51109B8364A}">
      <dgm:prSet/>
      <dgm:spPr/>
      <dgm:t>
        <a:bodyPr/>
        <a:lstStyle/>
        <a:p>
          <a:endParaRPr lang="en-US"/>
        </a:p>
      </dgm:t>
    </dgm:pt>
    <dgm:pt modelId="{9A3F803C-5717-4BF6-8B9D-FF135EB91A0F}" type="sibTrans" cxnId="{F06F2788-CD8C-4D3D-A2E4-D51109B8364A}">
      <dgm:prSet/>
      <dgm:spPr/>
      <dgm:t>
        <a:bodyPr/>
        <a:lstStyle/>
        <a:p>
          <a:endParaRPr lang="en-US"/>
        </a:p>
      </dgm:t>
    </dgm:pt>
    <dgm:pt modelId="{AE2722FD-1707-4C4D-AFCE-9E913CBB6ED1}">
      <dgm:prSet phldrT="[Text]"/>
      <dgm:spPr/>
      <dgm:t>
        <a:bodyPr/>
        <a:lstStyle/>
        <a:p>
          <a:r>
            <a:rPr lang="en-US" dirty="0" smtClean="0"/>
            <a:t>info@bonitron.com</a:t>
          </a:r>
          <a:endParaRPr lang="en-US" dirty="0"/>
        </a:p>
      </dgm:t>
    </dgm:pt>
    <dgm:pt modelId="{AFAD426E-7503-4A9F-9E0A-60FD67D209EF}" type="parTrans" cxnId="{569A228E-76FE-46FE-AEF3-7FA0F7F5AF31}">
      <dgm:prSet/>
      <dgm:spPr/>
      <dgm:t>
        <a:bodyPr/>
        <a:lstStyle/>
        <a:p>
          <a:endParaRPr lang="en-US"/>
        </a:p>
      </dgm:t>
    </dgm:pt>
    <dgm:pt modelId="{58F5E982-FE65-45BF-95E0-17EBB90F2EF8}" type="sibTrans" cxnId="{569A228E-76FE-46FE-AEF3-7FA0F7F5AF31}">
      <dgm:prSet/>
      <dgm:spPr/>
      <dgm:t>
        <a:bodyPr/>
        <a:lstStyle/>
        <a:p>
          <a:endParaRPr lang="en-US"/>
        </a:p>
      </dgm:t>
    </dgm:pt>
    <dgm:pt modelId="{973E473C-89F7-4E85-8B9A-F6EE9AB63546}" type="pres">
      <dgm:prSet presAssocID="{3FDE5A32-AD8C-478E-9783-677188882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6B846-C56B-4A2D-91D2-B1B051540EBB}" type="pres">
      <dgm:prSet presAssocID="{11D5AEC9-A8F9-4D31-8A95-4C126AA7B61A}" presName="parentLin" presStyleCnt="0"/>
      <dgm:spPr/>
    </dgm:pt>
    <dgm:pt modelId="{E4CFB47B-E00F-4F7E-A890-C4E462A9C911}" type="pres">
      <dgm:prSet presAssocID="{11D5AEC9-A8F9-4D31-8A95-4C126AA7B61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4EE453E-4198-4ED9-A94E-50C09C156FA6}" type="pres">
      <dgm:prSet presAssocID="{11D5AEC9-A8F9-4D31-8A95-4C126AA7B6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D2241-B985-4516-BDB7-8B141FD7FD72}" type="pres">
      <dgm:prSet presAssocID="{11D5AEC9-A8F9-4D31-8A95-4C126AA7B61A}" presName="negativeSpace" presStyleCnt="0"/>
      <dgm:spPr/>
    </dgm:pt>
    <dgm:pt modelId="{6B1F1A05-A408-40D2-B836-3C925391A4F8}" type="pres">
      <dgm:prSet presAssocID="{11D5AEC9-A8F9-4D31-8A95-4C126AA7B61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2881A-76B2-4EFC-A725-77F78DFFFBBF}" type="presOf" srcId="{551D03A6-5CCB-4146-9648-91D8DCDEA99B}" destId="{6B1F1A05-A408-40D2-B836-3C925391A4F8}" srcOrd="0" destOrd="0" presId="urn:microsoft.com/office/officeart/2005/8/layout/list1"/>
    <dgm:cxn modelId="{2E779255-6B43-453C-832C-D6D8DBF81CD3}" type="presOf" srcId="{AE2722FD-1707-4C4D-AFCE-9E913CBB6ED1}" destId="{6B1F1A05-A408-40D2-B836-3C925391A4F8}" srcOrd="0" destOrd="1" presId="urn:microsoft.com/office/officeart/2005/8/layout/list1"/>
    <dgm:cxn modelId="{9F1ACAC6-FDDB-4D8A-AF48-B24CFA34221E}" srcId="{3FDE5A32-AD8C-478E-9783-6771888821B9}" destId="{11D5AEC9-A8F9-4D31-8A95-4C126AA7B61A}" srcOrd="0" destOrd="0" parTransId="{CD05FA48-62E8-4D89-8F69-31FDD07486EC}" sibTransId="{FF7DD5A5-D107-4489-B551-0ACA3A3515E3}"/>
    <dgm:cxn modelId="{569A228E-76FE-46FE-AEF3-7FA0F7F5AF31}" srcId="{11D5AEC9-A8F9-4D31-8A95-4C126AA7B61A}" destId="{AE2722FD-1707-4C4D-AFCE-9E913CBB6ED1}" srcOrd="1" destOrd="0" parTransId="{AFAD426E-7503-4A9F-9E0A-60FD67D209EF}" sibTransId="{58F5E982-FE65-45BF-95E0-17EBB90F2EF8}"/>
    <dgm:cxn modelId="{8601E373-2242-4ADA-8BC0-182AAB16CA18}" type="presOf" srcId="{3FDE5A32-AD8C-478E-9783-6771888821B9}" destId="{973E473C-89F7-4E85-8B9A-F6EE9AB63546}" srcOrd="0" destOrd="0" presId="urn:microsoft.com/office/officeart/2005/8/layout/list1"/>
    <dgm:cxn modelId="{F06F2788-CD8C-4D3D-A2E4-D51109B8364A}" srcId="{11D5AEC9-A8F9-4D31-8A95-4C126AA7B61A}" destId="{551D03A6-5CCB-4146-9648-91D8DCDEA99B}" srcOrd="0" destOrd="0" parTransId="{92E891D7-443C-4596-A42C-EB7892F13888}" sibTransId="{9A3F803C-5717-4BF6-8B9D-FF135EB91A0F}"/>
    <dgm:cxn modelId="{1322B1BF-B6EB-4F9A-BB33-817EF7D92113}" type="presOf" srcId="{11D5AEC9-A8F9-4D31-8A95-4C126AA7B61A}" destId="{E4CFB47B-E00F-4F7E-A890-C4E462A9C911}" srcOrd="0" destOrd="0" presId="urn:microsoft.com/office/officeart/2005/8/layout/list1"/>
    <dgm:cxn modelId="{FC2030A6-518C-4BA2-BE07-C8DC3600D04C}" type="presOf" srcId="{11D5AEC9-A8F9-4D31-8A95-4C126AA7B61A}" destId="{A4EE453E-4198-4ED9-A94E-50C09C156FA6}" srcOrd="1" destOrd="0" presId="urn:microsoft.com/office/officeart/2005/8/layout/list1"/>
    <dgm:cxn modelId="{B7FE0372-CCE4-4AAD-B467-30A003340378}" type="presParOf" srcId="{973E473C-89F7-4E85-8B9A-F6EE9AB63546}" destId="{FB26B846-C56B-4A2D-91D2-B1B051540EBB}" srcOrd="0" destOrd="0" presId="urn:microsoft.com/office/officeart/2005/8/layout/list1"/>
    <dgm:cxn modelId="{7819DEBE-3319-4E70-A478-D6F2B0EFC54C}" type="presParOf" srcId="{FB26B846-C56B-4A2D-91D2-B1B051540EBB}" destId="{E4CFB47B-E00F-4F7E-A890-C4E462A9C911}" srcOrd="0" destOrd="0" presId="urn:microsoft.com/office/officeart/2005/8/layout/list1"/>
    <dgm:cxn modelId="{FE8B9ADF-0120-44BF-8158-42DBE5C824E7}" type="presParOf" srcId="{FB26B846-C56B-4A2D-91D2-B1B051540EBB}" destId="{A4EE453E-4198-4ED9-A94E-50C09C156FA6}" srcOrd="1" destOrd="0" presId="urn:microsoft.com/office/officeart/2005/8/layout/list1"/>
    <dgm:cxn modelId="{93D54741-6A4D-4AB5-8E3C-A63B92D3775C}" type="presParOf" srcId="{973E473C-89F7-4E85-8B9A-F6EE9AB63546}" destId="{D45D2241-B985-4516-BDB7-8B141FD7FD72}" srcOrd="1" destOrd="0" presId="urn:microsoft.com/office/officeart/2005/8/layout/list1"/>
    <dgm:cxn modelId="{A43F34D3-1254-45F8-A508-3FC4864567FF}" type="presParOf" srcId="{973E473C-89F7-4E85-8B9A-F6EE9AB63546}" destId="{6B1F1A05-A408-40D2-B836-3C925391A4F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3C946B-F648-45BD-A7AF-7D397ACF09D9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2F13BF1-A9D2-45F2-B2C3-3D94A253ADDA}">
      <dgm:prSet phldrT="[Text]"/>
      <dgm:spPr/>
      <dgm:t>
        <a:bodyPr/>
        <a:lstStyle/>
        <a:p>
          <a:r>
            <a:rPr lang="en-US" b="0" dirty="0" smtClean="0"/>
            <a:t>Introduction</a:t>
          </a:r>
          <a:endParaRPr lang="en-US" b="0" dirty="0"/>
        </a:p>
      </dgm:t>
    </dgm:pt>
    <dgm:pt modelId="{FD768FE5-9872-4182-A072-A028F2E37FCA}" type="parTrans" cxnId="{17B9F892-4412-473D-ACD4-3CE0EE780358}">
      <dgm:prSet/>
      <dgm:spPr/>
      <dgm:t>
        <a:bodyPr/>
        <a:lstStyle/>
        <a:p>
          <a:endParaRPr lang="en-US"/>
        </a:p>
      </dgm:t>
    </dgm:pt>
    <dgm:pt modelId="{7DBAA284-0977-4E8B-A37C-1C86F50D293F}" type="sibTrans" cxnId="{17B9F892-4412-473D-ACD4-3CE0EE780358}">
      <dgm:prSet/>
      <dgm:spPr/>
      <dgm:t>
        <a:bodyPr/>
        <a:lstStyle/>
        <a:p>
          <a:endParaRPr lang="en-US"/>
        </a:p>
      </dgm:t>
    </dgm:pt>
    <dgm:pt modelId="{8A695B0F-1DA8-4D7E-9170-A679A8D82626}">
      <dgm:prSet phldrT="[Text]"/>
      <dgm:spPr/>
      <dgm:t>
        <a:bodyPr/>
        <a:lstStyle/>
        <a:p>
          <a:r>
            <a:rPr lang="en-US" b="1" dirty="0" smtClean="0"/>
            <a:t>What</a:t>
          </a:r>
          <a:r>
            <a:rPr lang="en-US" dirty="0" smtClean="0"/>
            <a:t> are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5F676F42-7F13-46E8-AC22-C4D7FA33543B}" type="parTrans" cxnId="{B79234C2-D457-4606-8BDB-569D3DD1D0FE}">
      <dgm:prSet/>
      <dgm:spPr/>
      <dgm:t>
        <a:bodyPr/>
        <a:lstStyle/>
        <a:p>
          <a:endParaRPr lang="en-US"/>
        </a:p>
      </dgm:t>
    </dgm:pt>
    <dgm:pt modelId="{A013E372-96FD-4B1F-920E-A00F83E916A4}" type="sibTrans" cxnId="{B79234C2-D457-4606-8BDB-569D3DD1D0FE}">
      <dgm:prSet/>
      <dgm:spPr/>
      <dgm:t>
        <a:bodyPr/>
        <a:lstStyle/>
        <a:p>
          <a:endParaRPr lang="en-US"/>
        </a:p>
      </dgm:t>
    </dgm:pt>
    <dgm:pt modelId="{88091FF1-4212-495C-8CD8-A5B20B79EB38}">
      <dgm:prSet phldrT="[Text]"/>
      <dgm:spPr/>
      <dgm:t>
        <a:bodyPr/>
        <a:lstStyle/>
        <a:p>
          <a:r>
            <a:rPr lang="en-US" b="1" i="0" dirty="0" smtClean="0"/>
            <a:t>Why</a:t>
          </a:r>
          <a:r>
            <a:rPr lang="en-US" dirty="0" smtClean="0"/>
            <a:t> sell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C3E407D0-87AB-4ECE-ABAE-B3B50B7E62AA}" type="parTrans" cxnId="{71815EBE-AC73-4BB8-9D2D-C2BC03BB0D75}">
      <dgm:prSet/>
      <dgm:spPr/>
      <dgm:t>
        <a:bodyPr/>
        <a:lstStyle/>
        <a:p>
          <a:endParaRPr lang="en-US"/>
        </a:p>
      </dgm:t>
    </dgm:pt>
    <dgm:pt modelId="{246D04BF-986B-4BD9-B803-7593D7E8B880}" type="sibTrans" cxnId="{71815EBE-AC73-4BB8-9D2D-C2BC03BB0D75}">
      <dgm:prSet/>
      <dgm:spPr/>
      <dgm:t>
        <a:bodyPr/>
        <a:lstStyle/>
        <a:p>
          <a:endParaRPr lang="en-US"/>
        </a:p>
      </dgm:t>
    </dgm:pt>
    <dgm:pt modelId="{B7571E34-C1CE-4E51-B990-B99A77E65FF7}">
      <dgm:prSet phldrT="[Text]"/>
      <dgm:spPr>
        <a:solidFill>
          <a:srgbClr val="FFEBEB">
            <a:alpha val="90000"/>
          </a:srgb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smtClean="0"/>
            <a:t>Question and Answer?</a:t>
          </a:r>
          <a:endParaRPr lang="en-US" dirty="0"/>
        </a:p>
      </dgm:t>
    </dgm:pt>
    <dgm:pt modelId="{21A24D5A-1482-4B45-B929-D682A88B92F9}" type="parTrans" cxnId="{5630F2CC-AD20-4A4A-8073-4B620D7375C0}">
      <dgm:prSet/>
      <dgm:spPr/>
      <dgm:t>
        <a:bodyPr/>
        <a:lstStyle/>
        <a:p>
          <a:endParaRPr lang="en-US"/>
        </a:p>
      </dgm:t>
    </dgm:pt>
    <dgm:pt modelId="{A79A2BD2-34FC-4308-A5CA-F285DF251E4A}" type="sibTrans" cxnId="{5630F2CC-AD20-4A4A-8073-4B620D7375C0}">
      <dgm:prSet/>
      <dgm:spPr/>
      <dgm:t>
        <a:bodyPr/>
        <a:lstStyle/>
        <a:p>
          <a:endParaRPr lang="en-US"/>
        </a:p>
      </dgm:t>
    </dgm:pt>
    <dgm:pt modelId="{8DEF37B0-F72F-48DF-9A08-AE5A9B1BA41E}" type="pres">
      <dgm:prSet presAssocID="{983C946B-F648-45BD-A7AF-7D397ACF09D9}" presName="compositeShape" presStyleCnt="0">
        <dgm:presLayoutVars>
          <dgm:dir/>
          <dgm:resizeHandles/>
        </dgm:presLayoutVars>
      </dgm:prSet>
      <dgm:spPr/>
    </dgm:pt>
    <dgm:pt modelId="{A5FFE335-949B-45AF-8252-620089DEEBEE}" type="pres">
      <dgm:prSet presAssocID="{983C946B-F648-45BD-A7AF-7D397ACF09D9}" presName="pyramid" presStyleLbl="node1" presStyleIdx="0" presStyleCnt="1"/>
      <dgm:spPr/>
    </dgm:pt>
    <dgm:pt modelId="{EC56349E-B961-40F7-827E-423C4314F05D}" type="pres">
      <dgm:prSet presAssocID="{983C946B-F648-45BD-A7AF-7D397ACF09D9}" presName="theList" presStyleCnt="0"/>
      <dgm:spPr/>
    </dgm:pt>
    <dgm:pt modelId="{CEC3EF7A-EEFF-44F1-97D8-ADC335884E86}" type="pres">
      <dgm:prSet presAssocID="{42F13BF1-A9D2-45F2-B2C3-3D94A253ADD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7958-E39C-4CC7-8EE8-1F7D51FE0AE8}" type="pres">
      <dgm:prSet presAssocID="{42F13BF1-A9D2-45F2-B2C3-3D94A253ADDA}" presName="aSpace" presStyleCnt="0"/>
      <dgm:spPr/>
    </dgm:pt>
    <dgm:pt modelId="{6949C582-6490-4F1F-9519-0816B85E1C4A}" type="pres">
      <dgm:prSet presAssocID="{88091FF1-4212-495C-8CD8-A5B20B79EB3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7DFC5-ECF8-457A-8735-C9568242B757}" type="pres">
      <dgm:prSet presAssocID="{88091FF1-4212-495C-8CD8-A5B20B79EB38}" presName="aSpace" presStyleCnt="0"/>
      <dgm:spPr/>
    </dgm:pt>
    <dgm:pt modelId="{D342BE27-5D6D-4F24-A229-99CB8A279D08}" type="pres">
      <dgm:prSet presAssocID="{8A695B0F-1DA8-4D7E-9170-A679A8D8262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ED01-B3E8-4E76-97A8-5A6D2B5442E6}" type="pres">
      <dgm:prSet presAssocID="{8A695B0F-1DA8-4D7E-9170-A679A8D82626}" presName="aSpace" presStyleCnt="0"/>
      <dgm:spPr/>
    </dgm:pt>
    <dgm:pt modelId="{272BFEDD-14E0-41C6-81D8-EF8EBCCBED33}" type="pres">
      <dgm:prSet presAssocID="{B7571E34-C1CE-4E51-B990-B99A77E65FF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4464B-5665-4F0A-A6A5-8ABE547F836B}" type="pres">
      <dgm:prSet presAssocID="{B7571E34-C1CE-4E51-B990-B99A77E65FF7}" presName="aSpace" presStyleCnt="0"/>
      <dgm:spPr/>
    </dgm:pt>
  </dgm:ptLst>
  <dgm:cxnLst>
    <dgm:cxn modelId="{5630F2CC-AD20-4A4A-8073-4B620D7375C0}" srcId="{983C946B-F648-45BD-A7AF-7D397ACF09D9}" destId="{B7571E34-C1CE-4E51-B990-B99A77E65FF7}" srcOrd="3" destOrd="0" parTransId="{21A24D5A-1482-4B45-B929-D682A88B92F9}" sibTransId="{A79A2BD2-34FC-4308-A5CA-F285DF251E4A}"/>
    <dgm:cxn modelId="{71815EBE-AC73-4BB8-9D2D-C2BC03BB0D75}" srcId="{983C946B-F648-45BD-A7AF-7D397ACF09D9}" destId="{88091FF1-4212-495C-8CD8-A5B20B79EB38}" srcOrd="1" destOrd="0" parTransId="{C3E407D0-87AB-4ECE-ABAE-B3B50B7E62AA}" sibTransId="{246D04BF-986B-4BD9-B803-7593D7E8B880}"/>
    <dgm:cxn modelId="{9CCBCD27-806F-467C-8683-F325E4DEC574}" type="presOf" srcId="{B7571E34-C1CE-4E51-B990-B99A77E65FF7}" destId="{272BFEDD-14E0-41C6-81D8-EF8EBCCBED33}" srcOrd="0" destOrd="0" presId="urn:microsoft.com/office/officeart/2005/8/layout/pyramid2"/>
    <dgm:cxn modelId="{FA8CDE34-9795-4F32-A9AB-143189920093}" type="presOf" srcId="{983C946B-F648-45BD-A7AF-7D397ACF09D9}" destId="{8DEF37B0-F72F-48DF-9A08-AE5A9B1BA41E}" srcOrd="0" destOrd="0" presId="urn:microsoft.com/office/officeart/2005/8/layout/pyramid2"/>
    <dgm:cxn modelId="{17B9F892-4412-473D-ACD4-3CE0EE780358}" srcId="{983C946B-F648-45BD-A7AF-7D397ACF09D9}" destId="{42F13BF1-A9D2-45F2-B2C3-3D94A253ADDA}" srcOrd="0" destOrd="0" parTransId="{FD768FE5-9872-4182-A072-A028F2E37FCA}" sibTransId="{7DBAA284-0977-4E8B-A37C-1C86F50D293F}"/>
    <dgm:cxn modelId="{B22E4C9B-BBDD-490B-A5C1-03E1CFEAB837}" type="presOf" srcId="{8A695B0F-1DA8-4D7E-9170-A679A8D82626}" destId="{D342BE27-5D6D-4F24-A229-99CB8A279D08}" srcOrd="0" destOrd="0" presId="urn:microsoft.com/office/officeart/2005/8/layout/pyramid2"/>
    <dgm:cxn modelId="{7635CC33-5C7A-480A-BFEE-2C2459FDDAE7}" type="presOf" srcId="{88091FF1-4212-495C-8CD8-A5B20B79EB38}" destId="{6949C582-6490-4F1F-9519-0816B85E1C4A}" srcOrd="0" destOrd="0" presId="urn:microsoft.com/office/officeart/2005/8/layout/pyramid2"/>
    <dgm:cxn modelId="{58BE9D9A-AB0E-4087-BCBF-E9CDEF063957}" type="presOf" srcId="{42F13BF1-A9D2-45F2-B2C3-3D94A253ADDA}" destId="{CEC3EF7A-EEFF-44F1-97D8-ADC335884E86}" srcOrd="0" destOrd="0" presId="urn:microsoft.com/office/officeart/2005/8/layout/pyramid2"/>
    <dgm:cxn modelId="{B79234C2-D457-4606-8BDB-569D3DD1D0FE}" srcId="{983C946B-F648-45BD-A7AF-7D397ACF09D9}" destId="{8A695B0F-1DA8-4D7E-9170-A679A8D82626}" srcOrd="2" destOrd="0" parTransId="{5F676F42-7F13-46E8-AC22-C4D7FA33543B}" sibTransId="{A013E372-96FD-4B1F-920E-A00F83E916A4}"/>
    <dgm:cxn modelId="{3F0F5424-A5BF-4241-B2B9-EFF06B2CA9AF}" type="presParOf" srcId="{8DEF37B0-F72F-48DF-9A08-AE5A9B1BA41E}" destId="{A5FFE335-949B-45AF-8252-620089DEEBEE}" srcOrd="0" destOrd="0" presId="urn:microsoft.com/office/officeart/2005/8/layout/pyramid2"/>
    <dgm:cxn modelId="{636A0D07-AD32-4E96-A2F4-9D38C748DDF6}" type="presParOf" srcId="{8DEF37B0-F72F-48DF-9A08-AE5A9B1BA41E}" destId="{EC56349E-B961-40F7-827E-423C4314F05D}" srcOrd="1" destOrd="0" presId="urn:microsoft.com/office/officeart/2005/8/layout/pyramid2"/>
    <dgm:cxn modelId="{1DBEE832-F021-4372-B8DE-060AF28ABCF6}" type="presParOf" srcId="{EC56349E-B961-40F7-827E-423C4314F05D}" destId="{CEC3EF7A-EEFF-44F1-97D8-ADC335884E86}" srcOrd="0" destOrd="0" presId="urn:microsoft.com/office/officeart/2005/8/layout/pyramid2"/>
    <dgm:cxn modelId="{2F15DBE9-13DF-46D0-B86B-E0337FA970AF}" type="presParOf" srcId="{EC56349E-B961-40F7-827E-423C4314F05D}" destId="{FE697958-E39C-4CC7-8EE8-1F7D51FE0AE8}" srcOrd="1" destOrd="0" presId="urn:microsoft.com/office/officeart/2005/8/layout/pyramid2"/>
    <dgm:cxn modelId="{92AB6E52-D7E7-4D8F-8E44-37AB8D69152C}" type="presParOf" srcId="{EC56349E-B961-40F7-827E-423C4314F05D}" destId="{6949C582-6490-4F1F-9519-0816B85E1C4A}" srcOrd="2" destOrd="0" presId="urn:microsoft.com/office/officeart/2005/8/layout/pyramid2"/>
    <dgm:cxn modelId="{1F801924-3666-466A-80EC-9097444A0A19}" type="presParOf" srcId="{EC56349E-B961-40F7-827E-423C4314F05D}" destId="{FA37DFC5-ECF8-457A-8735-C9568242B757}" srcOrd="3" destOrd="0" presId="urn:microsoft.com/office/officeart/2005/8/layout/pyramid2"/>
    <dgm:cxn modelId="{F6F59D65-5EE8-4420-8E1C-5ED6DA8A3B9A}" type="presParOf" srcId="{EC56349E-B961-40F7-827E-423C4314F05D}" destId="{D342BE27-5D6D-4F24-A229-99CB8A279D08}" srcOrd="4" destOrd="0" presId="urn:microsoft.com/office/officeart/2005/8/layout/pyramid2"/>
    <dgm:cxn modelId="{E3ACA6A6-D72A-498E-AC26-EC087576A79F}" type="presParOf" srcId="{EC56349E-B961-40F7-827E-423C4314F05D}" destId="{2A1FED01-B3E8-4E76-97A8-5A6D2B5442E6}" srcOrd="5" destOrd="0" presId="urn:microsoft.com/office/officeart/2005/8/layout/pyramid2"/>
    <dgm:cxn modelId="{1AA93437-CA50-41CB-AD8E-A5C7EBC4F5DF}" type="presParOf" srcId="{EC56349E-B961-40F7-827E-423C4314F05D}" destId="{272BFEDD-14E0-41C6-81D8-EF8EBCCBED33}" srcOrd="6" destOrd="0" presId="urn:microsoft.com/office/officeart/2005/8/layout/pyramid2"/>
    <dgm:cxn modelId="{2CB7B9A2-6838-40AE-A9C9-E5AF563E4439}" type="presParOf" srcId="{EC56349E-B961-40F7-827E-423C4314F05D}" destId="{8804464B-5665-4F0A-A6A5-8ABE547F83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6DD4F57-3683-4BE1-9758-186B9B9A6A77}" type="doc">
      <dgm:prSet loTypeId="urn:microsoft.com/office/officeart/2005/8/layout/pyramid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C393E4-71F4-4B1B-83B4-DA51BF3EBFD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Charlie Adkins, P.E.</a:t>
          </a:r>
          <a:endParaRPr lang="en-US" sz="1200" dirty="0"/>
        </a:p>
      </dgm:t>
    </dgm:pt>
    <dgm:pt modelId="{5E9061F6-5333-4338-8808-326B53807878}" type="parTrans" cxnId="{E95732FD-C6F5-4ABF-804E-3B6AB73C5674}">
      <dgm:prSet/>
      <dgm:spPr/>
      <dgm:t>
        <a:bodyPr/>
        <a:lstStyle/>
        <a:p>
          <a:endParaRPr lang="en-US"/>
        </a:p>
      </dgm:t>
    </dgm:pt>
    <dgm:pt modelId="{061B0CB4-DF9F-4915-9E44-611C9D0DEC81}" type="sibTrans" cxnId="{E95732FD-C6F5-4ABF-804E-3B6AB73C5674}">
      <dgm:prSet/>
      <dgm:spPr/>
      <dgm:t>
        <a:bodyPr/>
        <a:lstStyle/>
        <a:p>
          <a:endParaRPr lang="en-US"/>
        </a:p>
      </dgm:t>
    </dgm:pt>
    <dgm:pt modelId="{65DB3AA9-5883-40D9-A82C-C31E9E4BAE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Tim Smith</a:t>
          </a:r>
          <a:endParaRPr lang="en-US" sz="1200" dirty="0"/>
        </a:p>
      </dgm:t>
    </dgm:pt>
    <dgm:pt modelId="{9769707B-4FF4-4651-B589-B2CB4928E24A}" type="parTrans" cxnId="{669D8D5B-CF13-4538-B382-39D22B0B9DCC}">
      <dgm:prSet/>
      <dgm:spPr/>
      <dgm:t>
        <a:bodyPr/>
        <a:lstStyle/>
        <a:p>
          <a:endParaRPr lang="en-US"/>
        </a:p>
      </dgm:t>
    </dgm:pt>
    <dgm:pt modelId="{B31208A9-C752-444D-AF9E-734752B49F9C}" type="sibTrans" cxnId="{669D8D5B-CF13-4538-B382-39D22B0B9DCC}">
      <dgm:prSet/>
      <dgm:spPr/>
      <dgm:t>
        <a:bodyPr/>
        <a:lstStyle/>
        <a:p>
          <a:endParaRPr lang="en-US"/>
        </a:p>
      </dgm:t>
    </dgm:pt>
    <dgm:pt modelId="{FDD7C5F3-ADFE-4355-AA75-82F781D4A86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Tommy Tyler</a:t>
          </a:r>
          <a:endParaRPr lang="en-US" sz="1200" dirty="0"/>
        </a:p>
      </dgm:t>
    </dgm:pt>
    <dgm:pt modelId="{5EBBBF4A-0AE9-4DCD-8163-11EAC7D1C7F7}" type="parTrans" cxnId="{399F17B1-E202-4EFD-B426-0AE45A43000E}">
      <dgm:prSet/>
      <dgm:spPr/>
      <dgm:t>
        <a:bodyPr/>
        <a:lstStyle/>
        <a:p>
          <a:endParaRPr lang="en-US"/>
        </a:p>
      </dgm:t>
    </dgm:pt>
    <dgm:pt modelId="{69DD4EEC-B8BB-44DE-8A05-4A1032781F60}" type="sibTrans" cxnId="{399F17B1-E202-4EFD-B426-0AE45A43000E}">
      <dgm:prSet/>
      <dgm:spPr/>
      <dgm:t>
        <a:bodyPr/>
        <a:lstStyle/>
        <a:p>
          <a:endParaRPr lang="en-US"/>
        </a:p>
      </dgm:t>
    </dgm:pt>
    <dgm:pt modelId="{A4B2F750-3A00-4E29-983F-2FCC78F1AEB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Vice President / Head of Engineering</a:t>
          </a:r>
          <a:endParaRPr lang="en-US" sz="1000" dirty="0"/>
        </a:p>
      </dgm:t>
    </dgm:pt>
    <dgm:pt modelId="{3E892B12-1B1D-4567-9F54-38F715926C37}" type="parTrans" cxnId="{131B5783-72F0-4CD0-9751-64BFA665CE48}">
      <dgm:prSet/>
      <dgm:spPr/>
      <dgm:t>
        <a:bodyPr/>
        <a:lstStyle/>
        <a:p>
          <a:endParaRPr lang="en-US"/>
        </a:p>
      </dgm:t>
    </dgm:pt>
    <dgm:pt modelId="{F5DA1EDD-70BE-42B9-923E-9ABBD0B2D834}" type="sibTrans" cxnId="{131B5783-72F0-4CD0-9751-64BFA665CE48}">
      <dgm:prSet/>
      <dgm:spPr/>
      <dgm:t>
        <a:bodyPr/>
        <a:lstStyle/>
        <a:p>
          <a:endParaRPr lang="en-US"/>
        </a:p>
      </dgm:t>
    </dgm:pt>
    <dgm:pt modelId="{27086875-8D71-4A53-919A-66E8AC0EBD9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CAdkins@Bonitron.com</a:t>
          </a:r>
          <a:endParaRPr lang="en-US" sz="1000" dirty="0"/>
        </a:p>
      </dgm:t>
    </dgm:pt>
    <dgm:pt modelId="{E8FD8F72-D3E9-4E1D-A767-FBA4285D2F66}" type="parTrans" cxnId="{C0DE0DB6-C93E-4F48-8C09-F36FF93AF991}">
      <dgm:prSet/>
      <dgm:spPr/>
      <dgm:t>
        <a:bodyPr/>
        <a:lstStyle/>
        <a:p>
          <a:endParaRPr lang="en-US"/>
        </a:p>
      </dgm:t>
    </dgm:pt>
    <dgm:pt modelId="{5C8FFBAE-6AD3-4C28-ADB2-3AD83ED90E67}" type="sibTrans" cxnId="{C0DE0DB6-C93E-4F48-8C09-F36FF93AF991}">
      <dgm:prSet/>
      <dgm:spPr/>
      <dgm:t>
        <a:bodyPr/>
        <a:lstStyle/>
        <a:p>
          <a:endParaRPr lang="en-US"/>
        </a:p>
      </dgm:t>
    </dgm:pt>
    <dgm:pt modelId="{3DF63583-7EB9-4B20-A0F6-97B8FEBFF4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Ext. 109</a:t>
          </a:r>
          <a:endParaRPr lang="en-US" sz="1000" dirty="0"/>
        </a:p>
      </dgm:t>
    </dgm:pt>
    <dgm:pt modelId="{F72B8182-9697-4E81-AD78-BE73FE386ED4}" type="parTrans" cxnId="{B9598E4F-9EB7-4255-9175-34D93E499B63}">
      <dgm:prSet/>
      <dgm:spPr/>
      <dgm:t>
        <a:bodyPr/>
        <a:lstStyle/>
        <a:p>
          <a:endParaRPr lang="en-US"/>
        </a:p>
      </dgm:t>
    </dgm:pt>
    <dgm:pt modelId="{DC04D466-DD1B-4839-BF40-29FA85154F50}" type="sibTrans" cxnId="{B9598E4F-9EB7-4255-9175-34D93E499B63}">
      <dgm:prSet/>
      <dgm:spPr/>
      <dgm:t>
        <a:bodyPr/>
        <a:lstStyle/>
        <a:p>
          <a:endParaRPr lang="en-US"/>
        </a:p>
      </dgm:t>
    </dgm:pt>
    <dgm:pt modelId="{C9358963-0F3E-4906-91B3-CFE49BBED9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Sales Manager</a:t>
          </a:r>
          <a:endParaRPr lang="en-US" sz="1000" dirty="0"/>
        </a:p>
      </dgm:t>
    </dgm:pt>
    <dgm:pt modelId="{0EA23C6E-F40C-4473-BD87-B616F5F7E61C}" type="parTrans" cxnId="{83D2B426-1181-4328-91C6-EC1E2E3AD078}">
      <dgm:prSet/>
      <dgm:spPr/>
      <dgm:t>
        <a:bodyPr/>
        <a:lstStyle/>
        <a:p>
          <a:endParaRPr lang="en-US"/>
        </a:p>
      </dgm:t>
    </dgm:pt>
    <dgm:pt modelId="{20BBB77C-7BDC-4E5F-910B-1744B7214484}" type="sibTrans" cxnId="{83D2B426-1181-4328-91C6-EC1E2E3AD078}">
      <dgm:prSet/>
      <dgm:spPr/>
      <dgm:t>
        <a:bodyPr/>
        <a:lstStyle/>
        <a:p>
          <a:endParaRPr lang="en-US"/>
        </a:p>
      </dgm:t>
    </dgm:pt>
    <dgm:pt modelId="{1E822A34-C8BF-4D59-84D3-E26CAE31477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TSmith@Bonitron.com</a:t>
          </a:r>
          <a:endParaRPr lang="en-US" sz="1000" dirty="0"/>
        </a:p>
      </dgm:t>
    </dgm:pt>
    <dgm:pt modelId="{0ECB77EB-B6CA-4939-A855-45CCB06E672D}" type="parTrans" cxnId="{D8E70EE9-CB50-4F85-A67C-867472ED67BE}">
      <dgm:prSet/>
      <dgm:spPr/>
      <dgm:t>
        <a:bodyPr/>
        <a:lstStyle/>
        <a:p>
          <a:endParaRPr lang="en-US"/>
        </a:p>
      </dgm:t>
    </dgm:pt>
    <dgm:pt modelId="{29BC2DB4-C7F8-4DBB-97B8-1E87B37D15FA}" type="sibTrans" cxnId="{D8E70EE9-CB50-4F85-A67C-867472ED67BE}">
      <dgm:prSet/>
      <dgm:spPr/>
      <dgm:t>
        <a:bodyPr/>
        <a:lstStyle/>
        <a:p>
          <a:endParaRPr lang="en-US"/>
        </a:p>
      </dgm:t>
    </dgm:pt>
    <dgm:pt modelId="{0F465380-26C3-42FD-872A-337A41EB62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Ext.103</a:t>
          </a:r>
          <a:endParaRPr lang="en-US" sz="1000" dirty="0"/>
        </a:p>
      </dgm:t>
    </dgm:pt>
    <dgm:pt modelId="{DF0B64A9-2099-49C7-AB36-5F0F4E845EBF}" type="parTrans" cxnId="{795D2F92-7BAA-415C-BC53-39202F47C96B}">
      <dgm:prSet/>
      <dgm:spPr/>
      <dgm:t>
        <a:bodyPr/>
        <a:lstStyle/>
        <a:p>
          <a:endParaRPr lang="en-US"/>
        </a:p>
      </dgm:t>
    </dgm:pt>
    <dgm:pt modelId="{D8DCE095-9FE0-4B1D-8528-88F040125A04}" type="sibTrans" cxnId="{795D2F92-7BAA-415C-BC53-39202F47C96B}">
      <dgm:prSet/>
      <dgm:spPr/>
      <dgm:t>
        <a:bodyPr/>
        <a:lstStyle/>
        <a:p>
          <a:endParaRPr lang="en-US"/>
        </a:p>
      </dgm:t>
    </dgm:pt>
    <dgm:pt modelId="{46DF9AC0-386E-441B-B7E7-87E0629C50B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U.S. Distribution Manager</a:t>
          </a:r>
          <a:endParaRPr lang="en-US" sz="1000" dirty="0"/>
        </a:p>
      </dgm:t>
    </dgm:pt>
    <dgm:pt modelId="{00D44A4C-CD09-4827-A12D-6AE74EDF27FF}" type="parTrans" cxnId="{DC66A70C-C004-49D4-BF7C-63ECB87F110D}">
      <dgm:prSet/>
      <dgm:spPr/>
      <dgm:t>
        <a:bodyPr/>
        <a:lstStyle/>
        <a:p>
          <a:endParaRPr lang="en-US"/>
        </a:p>
      </dgm:t>
    </dgm:pt>
    <dgm:pt modelId="{CC9469B0-D898-4E0F-AC1E-5E6BBBCE0A6F}" type="sibTrans" cxnId="{DC66A70C-C004-49D4-BF7C-63ECB87F110D}">
      <dgm:prSet/>
      <dgm:spPr/>
      <dgm:t>
        <a:bodyPr/>
        <a:lstStyle/>
        <a:p>
          <a:endParaRPr lang="en-US"/>
        </a:p>
      </dgm:t>
    </dgm:pt>
    <dgm:pt modelId="{6B33FA27-A01B-4411-8E68-E6558AE37D8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TTyler@Bonitron.com</a:t>
          </a:r>
          <a:endParaRPr lang="en-US" sz="1000" dirty="0"/>
        </a:p>
      </dgm:t>
    </dgm:pt>
    <dgm:pt modelId="{C1330E76-3725-4C53-85E6-62D46C216FF1}" type="parTrans" cxnId="{F4A79BD2-308C-4F7F-99F6-37F6945243CE}">
      <dgm:prSet/>
      <dgm:spPr/>
      <dgm:t>
        <a:bodyPr/>
        <a:lstStyle/>
        <a:p>
          <a:endParaRPr lang="en-US"/>
        </a:p>
      </dgm:t>
    </dgm:pt>
    <dgm:pt modelId="{5A4D40B7-08AF-4102-AF80-D6A68A7BE8C1}" type="sibTrans" cxnId="{F4A79BD2-308C-4F7F-99F6-37F6945243CE}">
      <dgm:prSet/>
      <dgm:spPr/>
      <dgm:t>
        <a:bodyPr/>
        <a:lstStyle/>
        <a:p>
          <a:endParaRPr lang="en-US"/>
        </a:p>
      </dgm:t>
    </dgm:pt>
    <dgm:pt modelId="{981BF319-71D1-4D69-AF45-3AEA1E76C8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Ext. 104</a:t>
          </a:r>
          <a:endParaRPr lang="en-US" sz="1000" dirty="0"/>
        </a:p>
      </dgm:t>
    </dgm:pt>
    <dgm:pt modelId="{6D7AE7BD-F547-469E-98DB-19BFCE2152DC}" type="parTrans" cxnId="{D641A7EA-DCEE-48D5-A116-7834C97B7366}">
      <dgm:prSet/>
      <dgm:spPr/>
      <dgm:t>
        <a:bodyPr/>
        <a:lstStyle/>
        <a:p>
          <a:endParaRPr lang="en-US"/>
        </a:p>
      </dgm:t>
    </dgm:pt>
    <dgm:pt modelId="{98F59B19-5DA2-4805-9EE2-244E9CD08244}" type="sibTrans" cxnId="{D641A7EA-DCEE-48D5-A116-7834C97B7366}">
      <dgm:prSet/>
      <dgm:spPr/>
      <dgm:t>
        <a:bodyPr/>
        <a:lstStyle/>
        <a:p>
          <a:endParaRPr lang="en-US"/>
        </a:p>
      </dgm:t>
    </dgm:pt>
    <dgm:pt modelId="{D7D29384-32F9-4C27-994E-3D0AF0C65C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Derek Lovett</a:t>
          </a:r>
          <a:endParaRPr lang="en-US" sz="1200" dirty="0"/>
        </a:p>
      </dgm:t>
    </dgm:pt>
    <dgm:pt modelId="{39B5D2F3-DE5E-44A7-9E6D-D886B96F910B}" type="parTrans" cxnId="{868E0D0F-4FD2-45E2-B671-B481865FA922}">
      <dgm:prSet/>
      <dgm:spPr/>
      <dgm:t>
        <a:bodyPr/>
        <a:lstStyle/>
        <a:p>
          <a:endParaRPr lang="en-US"/>
        </a:p>
      </dgm:t>
    </dgm:pt>
    <dgm:pt modelId="{23B21D2A-64B5-4902-947A-B721703DE1C5}" type="sibTrans" cxnId="{868E0D0F-4FD2-45E2-B671-B481865FA922}">
      <dgm:prSet/>
      <dgm:spPr/>
      <dgm:t>
        <a:bodyPr/>
        <a:lstStyle/>
        <a:p>
          <a:endParaRPr lang="en-US"/>
        </a:p>
      </dgm:t>
    </dgm:pt>
    <dgm:pt modelId="{E8B1D0E4-83DF-4A46-8764-D64EEEC0B35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Inside Sales Support</a:t>
          </a:r>
          <a:endParaRPr lang="en-US" sz="1000" dirty="0"/>
        </a:p>
      </dgm:t>
    </dgm:pt>
    <dgm:pt modelId="{2FD1CE28-17D6-479C-B4B0-59C7EDAD09A2}" type="parTrans" cxnId="{87A5FBBB-94E7-40DF-8CFC-A9A0D4832386}">
      <dgm:prSet/>
      <dgm:spPr/>
      <dgm:t>
        <a:bodyPr/>
        <a:lstStyle/>
        <a:p>
          <a:endParaRPr lang="en-US"/>
        </a:p>
      </dgm:t>
    </dgm:pt>
    <dgm:pt modelId="{0EC621F7-E06A-4ECC-B7DB-F5B03A17F42B}" type="sibTrans" cxnId="{87A5FBBB-94E7-40DF-8CFC-A9A0D4832386}">
      <dgm:prSet/>
      <dgm:spPr/>
      <dgm:t>
        <a:bodyPr/>
        <a:lstStyle/>
        <a:p>
          <a:endParaRPr lang="en-US"/>
        </a:p>
      </dgm:t>
    </dgm:pt>
    <dgm:pt modelId="{A9EEED04-9687-496A-BC4C-D5E342EEC2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DLovett@bonitron.com</a:t>
          </a:r>
          <a:endParaRPr lang="en-US" sz="1000" dirty="0"/>
        </a:p>
      </dgm:t>
    </dgm:pt>
    <dgm:pt modelId="{401A92D8-2188-4D33-914F-7257F5F2DF02}" type="parTrans" cxnId="{E068551B-9E28-4A32-A160-7CBD23E86FC1}">
      <dgm:prSet/>
      <dgm:spPr/>
      <dgm:t>
        <a:bodyPr/>
        <a:lstStyle/>
        <a:p>
          <a:endParaRPr lang="en-US"/>
        </a:p>
      </dgm:t>
    </dgm:pt>
    <dgm:pt modelId="{EAB1E942-3785-41B7-B191-16892E9D270D}" type="sibTrans" cxnId="{E068551B-9E28-4A32-A160-7CBD23E86FC1}">
      <dgm:prSet/>
      <dgm:spPr/>
      <dgm:t>
        <a:bodyPr/>
        <a:lstStyle/>
        <a:p>
          <a:endParaRPr lang="en-US"/>
        </a:p>
      </dgm:t>
    </dgm:pt>
    <dgm:pt modelId="{730AA6F2-6ECA-46F8-9399-248738573CB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Ext. 112</a:t>
          </a:r>
          <a:endParaRPr lang="en-US" sz="1000" dirty="0"/>
        </a:p>
      </dgm:t>
    </dgm:pt>
    <dgm:pt modelId="{1D5882FB-AD19-40B6-ACC1-F4C5E170B454}" type="parTrans" cxnId="{943BC3E2-0F18-4785-B459-0A65370C434F}">
      <dgm:prSet/>
      <dgm:spPr/>
      <dgm:t>
        <a:bodyPr/>
        <a:lstStyle/>
        <a:p>
          <a:endParaRPr lang="en-US"/>
        </a:p>
      </dgm:t>
    </dgm:pt>
    <dgm:pt modelId="{2F3252C1-E324-4920-98D8-7C2FAE8EA464}" type="sibTrans" cxnId="{943BC3E2-0F18-4785-B459-0A65370C434F}">
      <dgm:prSet/>
      <dgm:spPr/>
      <dgm:t>
        <a:bodyPr/>
        <a:lstStyle/>
        <a:p>
          <a:endParaRPr lang="en-US"/>
        </a:p>
      </dgm:t>
    </dgm:pt>
    <dgm:pt modelId="{048819B3-B10C-44BA-B6E6-EBDE5BB1A5DD}" type="pres">
      <dgm:prSet presAssocID="{26DD4F57-3683-4BE1-9758-186B9B9A6A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BB56047-E045-4C78-A467-7800FE20E1E5}" type="pres">
      <dgm:prSet presAssocID="{26DD4F57-3683-4BE1-9758-186B9B9A6A77}" presName="pyramid" presStyleLbl="node1" presStyleIdx="0" presStyleCnt="1"/>
      <dgm:spPr/>
      <dgm:t>
        <a:bodyPr/>
        <a:lstStyle/>
        <a:p>
          <a:endParaRPr lang="en-US"/>
        </a:p>
      </dgm:t>
    </dgm:pt>
    <dgm:pt modelId="{B2F7BEF6-BBF7-435F-8CA5-072A1B8A1B69}" type="pres">
      <dgm:prSet presAssocID="{26DD4F57-3683-4BE1-9758-186B9B9A6A77}" presName="theList" presStyleCnt="0"/>
      <dgm:spPr/>
      <dgm:t>
        <a:bodyPr/>
        <a:lstStyle/>
        <a:p>
          <a:endParaRPr lang="en-US"/>
        </a:p>
      </dgm:t>
    </dgm:pt>
    <dgm:pt modelId="{BDC4E2C1-84CA-4FAA-98BD-7FE843BD780E}" type="pres">
      <dgm:prSet presAssocID="{7EC393E4-71F4-4B1B-83B4-DA51BF3EBFD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643F5-A1B5-40C3-9E08-F7BDA03FAE77}" type="pres">
      <dgm:prSet presAssocID="{7EC393E4-71F4-4B1B-83B4-DA51BF3EBFDF}" presName="aSpace" presStyleCnt="0"/>
      <dgm:spPr/>
      <dgm:t>
        <a:bodyPr/>
        <a:lstStyle/>
        <a:p>
          <a:endParaRPr lang="en-US"/>
        </a:p>
      </dgm:t>
    </dgm:pt>
    <dgm:pt modelId="{636C7E28-B34E-4DFB-AC95-9873183164D0}" type="pres">
      <dgm:prSet presAssocID="{65DB3AA9-5883-40D9-A82C-C31E9E4BAEA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4A15-4CBA-42B8-AB43-9A11ED0CCB47}" type="pres">
      <dgm:prSet presAssocID="{65DB3AA9-5883-40D9-A82C-C31E9E4BAEA6}" presName="aSpace" presStyleCnt="0"/>
      <dgm:spPr/>
      <dgm:t>
        <a:bodyPr/>
        <a:lstStyle/>
        <a:p>
          <a:endParaRPr lang="en-US"/>
        </a:p>
      </dgm:t>
    </dgm:pt>
    <dgm:pt modelId="{CA5F6A4C-EE77-4FC5-901A-46654B3B6FE7}" type="pres">
      <dgm:prSet presAssocID="{FDD7C5F3-ADFE-4355-AA75-82F781D4A86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8122E-9685-432F-A246-E52E8BB93B53}" type="pres">
      <dgm:prSet presAssocID="{FDD7C5F3-ADFE-4355-AA75-82F781D4A86D}" presName="aSpace" presStyleCnt="0"/>
      <dgm:spPr/>
      <dgm:t>
        <a:bodyPr/>
        <a:lstStyle/>
        <a:p>
          <a:endParaRPr lang="en-US"/>
        </a:p>
      </dgm:t>
    </dgm:pt>
    <dgm:pt modelId="{B247E75B-DCF1-4B33-85C5-B75178824F59}" type="pres">
      <dgm:prSet presAssocID="{D7D29384-32F9-4C27-994E-3D0AF0C65C9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8C52-76CD-4ED5-A99D-18C687095EA7}" type="pres">
      <dgm:prSet presAssocID="{D7D29384-32F9-4C27-994E-3D0AF0C65C9D}" presName="aSpace" presStyleCnt="0"/>
      <dgm:spPr/>
      <dgm:t>
        <a:bodyPr/>
        <a:lstStyle/>
        <a:p>
          <a:endParaRPr lang="en-US"/>
        </a:p>
      </dgm:t>
    </dgm:pt>
  </dgm:ptLst>
  <dgm:cxnLst>
    <dgm:cxn modelId="{868E0D0F-4FD2-45E2-B671-B481865FA922}" srcId="{26DD4F57-3683-4BE1-9758-186B9B9A6A77}" destId="{D7D29384-32F9-4C27-994E-3D0AF0C65C9D}" srcOrd="3" destOrd="0" parTransId="{39B5D2F3-DE5E-44A7-9E6D-D886B96F910B}" sibTransId="{23B21D2A-64B5-4902-947A-B721703DE1C5}"/>
    <dgm:cxn modelId="{DC66A70C-C004-49D4-BF7C-63ECB87F110D}" srcId="{FDD7C5F3-ADFE-4355-AA75-82F781D4A86D}" destId="{46DF9AC0-386E-441B-B7E7-87E0629C50B9}" srcOrd="0" destOrd="0" parTransId="{00D44A4C-CD09-4827-A12D-6AE74EDF27FF}" sibTransId="{CC9469B0-D898-4E0F-AC1E-5E6BBBCE0A6F}"/>
    <dgm:cxn modelId="{D8E70EE9-CB50-4F85-A67C-867472ED67BE}" srcId="{65DB3AA9-5883-40D9-A82C-C31E9E4BAEA6}" destId="{1E822A34-C8BF-4D59-84D3-E26CAE314773}" srcOrd="1" destOrd="0" parTransId="{0ECB77EB-B6CA-4939-A855-45CCB06E672D}" sibTransId="{29BC2DB4-C7F8-4DBB-97B8-1E87B37D15FA}"/>
    <dgm:cxn modelId="{1C475821-EF53-4165-BC30-86A22C632E45}" type="presOf" srcId="{65DB3AA9-5883-40D9-A82C-C31E9E4BAEA6}" destId="{636C7E28-B34E-4DFB-AC95-9873183164D0}" srcOrd="0" destOrd="0" presId="urn:microsoft.com/office/officeart/2005/8/layout/pyramid2"/>
    <dgm:cxn modelId="{B9598E4F-9EB7-4255-9175-34D93E499B63}" srcId="{7EC393E4-71F4-4B1B-83B4-DA51BF3EBFDF}" destId="{3DF63583-7EB9-4B20-A0F6-97B8FEBFF4F2}" srcOrd="2" destOrd="0" parTransId="{F72B8182-9697-4E81-AD78-BE73FE386ED4}" sibTransId="{DC04D466-DD1B-4839-BF40-29FA85154F50}"/>
    <dgm:cxn modelId="{943BC3E2-0F18-4785-B459-0A65370C434F}" srcId="{D7D29384-32F9-4C27-994E-3D0AF0C65C9D}" destId="{730AA6F2-6ECA-46F8-9399-248738573CBA}" srcOrd="2" destOrd="0" parTransId="{1D5882FB-AD19-40B6-ACC1-F4C5E170B454}" sibTransId="{2F3252C1-E324-4920-98D8-7C2FAE8EA464}"/>
    <dgm:cxn modelId="{669D8D5B-CF13-4538-B382-39D22B0B9DCC}" srcId="{26DD4F57-3683-4BE1-9758-186B9B9A6A77}" destId="{65DB3AA9-5883-40D9-A82C-C31E9E4BAEA6}" srcOrd="1" destOrd="0" parTransId="{9769707B-4FF4-4651-B589-B2CB4928E24A}" sibTransId="{B31208A9-C752-444D-AF9E-734752B49F9C}"/>
    <dgm:cxn modelId="{399F17B1-E202-4EFD-B426-0AE45A43000E}" srcId="{26DD4F57-3683-4BE1-9758-186B9B9A6A77}" destId="{FDD7C5F3-ADFE-4355-AA75-82F781D4A86D}" srcOrd="2" destOrd="0" parTransId="{5EBBBF4A-0AE9-4DCD-8163-11EAC7D1C7F7}" sibTransId="{69DD4EEC-B8BB-44DE-8A05-4A1032781F60}"/>
    <dgm:cxn modelId="{3259C264-F9E5-48A3-9EF0-24F678B3168E}" type="presOf" srcId="{27086875-8D71-4A53-919A-66E8AC0EBD98}" destId="{BDC4E2C1-84CA-4FAA-98BD-7FE843BD780E}" srcOrd="0" destOrd="2" presId="urn:microsoft.com/office/officeart/2005/8/layout/pyramid2"/>
    <dgm:cxn modelId="{E95732FD-C6F5-4ABF-804E-3B6AB73C5674}" srcId="{26DD4F57-3683-4BE1-9758-186B9B9A6A77}" destId="{7EC393E4-71F4-4B1B-83B4-DA51BF3EBFDF}" srcOrd="0" destOrd="0" parTransId="{5E9061F6-5333-4338-8808-326B53807878}" sibTransId="{061B0CB4-DF9F-4915-9E44-611C9D0DEC81}"/>
    <dgm:cxn modelId="{C7E09595-39E9-4AE6-9EDF-A8F7D934CC4C}" type="presOf" srcId="{FDD7C5F3-ADFE-4355-AA75-82F781D4A86D}" destId="{CA5F6A4C-EE77-4FC5-901A-46654B3B6FE7}" srcOrd="0" destOrd="0" presId="urn:microsoft.com/office/officeart/2005/8/layout/pyramid2"/>
    <dgm:cxn modelId="{795D2F92-7BAA-415C-BC53-39202F47C96B}" srcId="{65DB3AA9-5883-40D9-A82C-C31E9E4BAEA6}" destId="{0F465380-26C3-42FD-872A-337A41EB6298}" srcOrd="2" destOrd="0" parTransId="{DF0B64A9-2099-49C7-AB36-5F0F4E845EBF}" sibTransId="{D8DCE095-9FE0-4B1D-8528-88F040125A04}"/>
    <dgm:cxn modelId="{027205BC-1371-4E06-B457-BFF5D1B4A3BF}" type="presOf" srcId="{D7D29384-32F9-4C27-994E-3D0AF0C65C9D}" destId="{B247E75B-DCF1-4B33-85C5-B75178824F59}" srcOrd="0" destOrd="0" presId="urn:microsoft.com/office/officeart/2005/8/layout/pyramid2"/>
    <dgm:cxn modelId="{F5B12488-FDD5-409E-AEF0-72F5B03551F9}" type="presOf" srcId="{0F465380-26C3-42FD-872A-337A41EB6298}" destId="{636C7E28-B34E-4DFB-AC95-9873183164D0}" srcOrd="0" destOrd="3" presId="urn:microsoft.com/office/officeart/2005/8/layout/pyramid2"/>
    <dgm:cxn modelId="{0CA19BA9-24FC-4DE5-9189-7C43BCAF36C6}" type="presOf" srcId="{46DF9AC0-386E-441B-B7E7-87E0629C50B9}" destId="{CA5F6A4C-EE77-4FC5-901A-46654B3B6FE7}" srcOrd="0" destOrd="1" presId="urn:microsoft.com/office/officeart/2005/8/layout/pyramid2"/>
    <dgm:cxn modelId="{6D41FC6A-014C-43E1-89B5-58A7EEE7A53C}" type="presOf" srcId="{C9358963-0F3E-4906-91B3-CFE49BBED926}" destId="{636C7E28-B34E-4DFB-AC95-9873183164D0}" srcOrd="0" destOrd="1" presId="urn:microsoft.com/office/officeart/2005/8/layout/pyramid2"/>
    <dgm:cxn modelId="{4627B15D-98C3-4BF1-B126-1980495369DE}" type="presOf" srcId="{981BF319-71D1-4D69-AF45-3AEA1E76C824}" destId="{CA5F6A4C-EE77-4FC5-901A-46654B3B6FE7}" srcOrd="0" destOrd="3" presId="urn:microsoft.com/office/officeart/2005/8/layout/pyramid2"/>
    <dgm:cxn modelId="{C0DE0DB6-C93E-4F48-8C09-F36FF93AF991}" srcId="{7EC393E4-71F4-4B1B-83B4-DA51BF3EBFDF}" destId="{27086875-8D71-4A53-919A-66E8AC0EBD98}" srcOrd="1" destOrd="0" parTransId="{E8FD8F72-D3E9-4E1D-A767-FBA4285D2F66}" sibTransId="{5C8FFBAE-6AD3-4C28-ADB2-3AD83ED90E67}"/>
    <dgm:cxn modelId="{66296D23-DC1C-4C10-96A1-5B9898305109}" type="presOf" srcId="{1E822A34-C8BF-4D59-84D3-E26CAE314773}" destId="{636C7E28-B34E-4DFB-AC95-9873183164D0}" srcOrd="0" destOrd="2" presId="urn:microsoft.com/office/officeart/2005/8/layout/pyramid2"/>
    <dgm:cxn modelId="{E365A6B3-9DCB-4CDA-8C75-7E9F8E159C73}" type="presOf" srcId="{6B33FA27-A01B-4411-8E68-E6558AE37D89}" destId="{CA5F6A4C-EE77-4FC5-901A-46654B3B6FE7}" srcOrd="0" destOrd="2" presId="urn:microsoft.com/office/officeart/2005/8/layout/pyramid2"/>
    <dgm:cxn modelId="{BE670195-010D-44E5-BF8D-2C68E9FFAB09}" type="presOf" srcId="{E8B1D0E4-83DF-4A46-8764-D64EEEC0B350}" destId="{B247E75B-DCF1-4B33-85C5-B75178824F59}" srcOrd="0" destOrd="1" presId="urn:microsoft.com/office/officeart/2005/8/layout/pyramid2"/>
    <dgm:cxn modelId="{662E1C73-18B3-494D-948F-57BBBB11D263}" type="presOf" srcId="{A4B2F750-3A00-4E29-983F-2FCC78F1AEB7}" destId="{BDC4E2C1-84CA-4FAA-98BD-7FE843BD780E}" srcOrd="0" destOrd="1" presId="urn:microsoft.com/office/officeart/2005/8/layout/pyramid2"/>
    <dgm:cxn modelId="{E068551B-9E28-4A32-A160-7CBD23E86FC1}" srcId="{D7D29384-32F9-4C27-994E-3D0AF0C65C9D}" destId="{A9EEED04-9687-496A-BC4C-D5E342EEC24D}" srcOrd="1" destOrd="0" parTransId="{401A92D8-2188-4D33-914F-7257F5F2DF02}" sibTransId="{EAB1E942-3785-41B7-B191-16892E9D270D}"/>
    <dgm:cxn modelId="{83D2B426-1181-4328-91C6-EC1E2E3AD078}" srcId="{65DB3AA9-5883-40D9-A82C-C31E9E4BAEA6}" destId="{C9358963-0F3E-4906-91B3-CFE49BBED926}" srcOrd="0" destOrd="0" parTransId="{0EA23C6E-F40C-4473-BD87-B616F5F7E61C}" sibTransId="{20BBB77C-7BDC-4E5F-910B-1744B7214484}"/>
    <dgm:cxn modelId="{77CA2BD9-7134-4151-BF0E-BB5F374C09AB}" type="presOf" srcId="{A9EEED04-9687-496A-BC4C-D5E342EEC24D}" destId="{B247E75B-DCF1-4B33-85C5-B75178824F59}" srcOrd="0" destOrd="2" presId="urn:microsoft.com/office/officeart/2005/8/layout/pyramid2"/>
    <dgm:cxn modelId="{5EA6C2D1-6190-4EBA-9DD3-B7904C6A189A}" type="presOf" srcId="{730AA6F2-6ECA-46F8-9399-248738573CBA}" destId="{B247E75B-DCF1-4B33-85C5-B75178824F59}" srcOrd="0" destOrd="3" presId="urn:microsoft.com/office/officeart/2005/8/layout/pyramid2"/>
    <dgm:cxn modelId="{F4A79BD2-308C-4F7F-99F6-37F6945243CE}" srcId="{FDD7C5F3-ADFE-4355-AA75-82F781D4A86D}" destId="{6B33FA27-A01B-4411-8E68-E6558AE37D89}" srcOrd="1" destOrd="0" parTransId="{C1330E76-3725-4C53-85E6-62D46C216FF1}" sibTransId="{5A4D40B7-08AF-4102-AF80-D6A68A7BE8C1}"/>
    <dgm:cxn modelId="{7B7E241C-F31E-4569-9CC7-20D0C5275994}" type="presOf" srcId="{26DD4F57-3683-4BE1-9758-186B9B9A6A77}" destId="{048819B3-B10C-44BA-B6E6-EBDE5BB1A5DD}" srcOrd="0" destOrd="0" presId="urn:microsoft.com/office/officeart/2005/8/layout/pyramid2"/>
    <dgm:cxn modelId="{0410CE74-4D0F-45B9-9989-39A5248DBFD2}" type="presOf" srcId="{7EC393E4-71F4-4B1B-83B4-DA51BF3EBFDF}" destId="{BDC4E2C1-84CA-4FAA-98BD-7FE843BD780E}" srcOrd="0" destOrd="0" presId="urn:microsoft.com/office/officeart/2005/8/layout/pyramid2"/>
    <dgm:cxn modelId="{A3DD9DD5-9E42-4FB5-8958-8EA08C3EFB78}" type="presOf" srcId="{3DF63583-7EB9-4B20-A0F6-97B8FEBFF4F2}" destId="{BDC4E2C1-84CA-4FAA-98BD-7FE843BD780E}" srcOrd="0" destOrd="3" presId="urn:microsoft.com/office/officeart/2005/8/layout/pyramid2"/>
    <dgm:cxn modelId="{D641A7EA-DCEE-48D5-A116-7834C97B7366}" srcId="{FDD7C5F3-ADFE-4355-AA75-82F781D4A86D}" destId="{981BF319-71D1-4D69-AF45-3AEA1E76C824}" srcOrd="2" destOrd="0" parTransId="{6D7AE7BD-F547-469E-98DB-19BFCE2152DC}" sibTransId="{98F59B19-5DA2-4805-9EE2-244E9CD08244}"/>
    <dgm:cxn modelId="{87A5FBBB-94E7-40DF-8CFC-A9A0D4832386}" srcId="{D7D29384-32F9-4C27-994E-3D0AF0C65C9D}" destId="{E8B1D0E4-83DF-4A46-8764-D64EEEC0B350}" srcOrd="0" destOrd="0" parTransId="{2FD1CE28-17D6-479C-B4B0-59C7EDAD09A2}" sibTransId="{0EC621F7-E06A-4ECC-B7DB-F5B03A17F42B}"/>
    <dgm:cxn modelId="{131B5783-72F0-4CD0-9751-64BFA665CE48}" srcId="{7EC393E4-71F4-4B1B-83B4-DA51BF3EBFDF}" destId="{A4B2F750-3A00-4E29-983F-2FCC78F1AEB7}" srcOrd="0" destOrd="0" parTransId="{3E892B12-1B1D-4567-9F54-38F715926C37}" sibTransId="{F5DA1EDD-70BE-42B9-923E-9ABBD0B2D834}"/>
    <dgm:cxn modelId="{208548F1-C1A3-43B7-835E-2A5CB4BBF761}" type="presParOf" srcId="{048819B3-B10C-44BA-B6E6-EBDE5BB1A5DD}" destId="{5BB56047-E045-4C78-A467-7800FE20E1E5}" srcOrd="0" destOrd="0" presId="urn:microsoft.com/office/officeart/2005/8/layout/pyramid2"/>
    <dgm:cxn modelId="{1A2CF8CD-92F8-4D37-9387-5985A7412C32}" type="presParOf" srcId="{048819B3-B10C-44BA-B6E6-EBDE5BB1A5DD}" destId="{B2F7BEF6-BBF7-435F-8CA5-072A1B8A1B69}" srcOrd="1" destOrd="0" presId="urn:microsoft.com/office/officeart/2005/8/layout/pyramid2"/>
    <dgm:cxn modelId="{445BD6F6-67A3-4896-A700-FA966D225C83}" type="presParOf" srcId="{B2F7BEF6-BBF7-435F-8CA5-072A1B8A1B69}" destId="{BDC4E2C1-84CA-4FAA-98BD-7FE843BD780E}" srcOrd="0" destOrd="0" presId="urn:microsoft.com/office/officeart/2005/8/layout/pyramid2"/>
    <dgm:cxn modelId="{48E1955B-CB9A-4B2A-A8D6-5E00061BD0E9}" type="presParOf" srcId="{B2F7BEF6-BBF7-435F-8CA5-072A1B8A1B69}" destId="{002643F5-A1B5-40C3-9E08-F7BDA03FAE77}" srcOrd="1" destOrd="0" presId="urn:microsoft.com/office/officeart/2005/8/layout/pyramid2"/>
    <dgm:cxn modelId="{BC56BED0-E554-406C-8590-8D88AC93DF0B}" type="presParOf" srcId="{B2F7BEF6-BBF7-435F-8CA5-072A1B8A1B69}" destId="{636C7E28-B34E-4DFB-AC95-9873183164D0}" srcOrd="2" destOrd="0" presId="urn:microsoft.com/office/officeart/2005/8/layout/pyramid2"/>
    <dgm:cxn modelId="{3512972D-CBD5-407E-B101-5E7276B7117F}" type="presParOf" srcId="{B2F7BEF6-BBF7-435F-8CA5-072A1B8A1B69}" destId="{C18A4A15-4CBA-42B8-AB43-9A11ED0CCB47}" srcOrd="3" destOrd="0" presId="urn:microsoft.com/office/officeart/2005/8/layout/pyramid2"/>
    <dgm:cxn modelId="{9E2826A0-A6CF-44AC-AA69-1A91BD435396}" type="presParOf" srcId="{B2F7BEF6-BBF7-435F-8CA5-072A1B8A1B69}" destId="{CA5F6A4C-EE77-4FC5-901A-46654B3B6FE7}" srcOrd="4" destOrd="0" presId="urn:microsoft.com/office/officeart/2005/8/layout/pyramid2"/>
    <dgm:cxn modelId="{1D1CCCB4-4C92-4FBC-B9BD-140CE51A0CD1}" type="presParOf" srcId="{B2F7BEF6-BBF7-435F-8CA5-072A1B8A1B69}" destId="{34C8122E-9685-432F-A246-E52E8BB93B53}" srcOrd="5" destOrd="0" presId="urn:microsoft.com/office/officeart/2005/8/layout/pyramid2"/>
    <dgm:cxn modelId="{C6254EEB-E5E9-481A-A1A8-E4D6844957B2}" type="presParOf" srcId="{B2F7BEF6-BBF7-435F-8CA5-072A1B8A1B69}" destId="{B247E75B-DCF1-4B33-85C5-B75178824F59}" srcOrd="6" destOrd="0" presId="urn:microsoft.com/office/officeart/2005/8/layout/pyramid2"/>
    <dgm:cxn modelId="{93EEE9B2-A5D5-49EB-A067-8DD9D83B239A}" type="presParOf" srcId="{B2F7BEF6-BBF7-435F-8CA5-072A1B8A1B69}" destId="{260A8C52-76CD-4ED5-A99D-18C687095EA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5BF51-8287-4E0D-A3EF-484312216C5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D03C6-950F-4B2E-9AFC-C50065F3B597}">
      <dgm:prSet phldrT="[Text]"/>
      <dgm:spPr/>
      <dgm:t>
        <a:bodyPr/>
        <a:lstStyle/>
        <a:p>
          <a:r>
            <a:rPr lang="en-US" dirty="0" smtClean="0"/>
            <a:t>Natural gas pumping</a:t>
          </a:r>
          <a:endParaRPr lang="en-US" dirty="0"/>
        </a:p>
      </dgm:t>
    </dgm:pt>
    <dgm:pt modelId="{55ED219A-D542-4049-854F-28CC9B7B4B8F}" type="parTrans" cxnId="{59305830-737E-4A90-9DC5-702A9C0571B6}">
      <dgm:prSet/>
      <dgm:spPr/>
      <dgm:t>
        <a:bodyPr/>
        <a:lstStyle/>
        <a:p>
          <a:endParaRPr lang="en-US"/>
        </a:p>
      </dgm:t>
    </dgm:pt>
    <dgm:pt modelId="{EEC9504B-A941-43D9-9AA4-459A905D4B06}" type="sibTrans" cxnId="{59305830-737E-4A90-9DC5-702A9C0571B6}">
      <dgm:prSet/>
      <dgm:spPr/>
      <dgm:t>
        <a:bodyPr/>
        <a:lstStyle/>
        <a:p>
          <a:endParaRPr lang="en-US"/>
        </a:p>
      </dgm:t>
    </dgm:pt>
    <dgm:pt modelId="{DEF0A3F5-6895-4C04-A90C-19749C0CAB9D}">
      <dgm:prSet phldrT="[Text]"/>
      <dgm:spPr/>
      <dgm:t>
        <a:bodyPr/>
        <a:lstStyle/>
        <a:p>
          <a:r>
            <a:rPr lang="en-US" dirty="0" smtClean="0"/>
            <a:t>Turbines</a:t>
          </a:r>
          <a:endParaRPr lang="en-US" dirty="0"/>
        </a:p>
      </dgm:t>
    </dgm:pt>
    <dgm:pt modelId="{77E0CBDE-80CB-4E13-BDB4-F98C701697B4}" type="parTrans" cxnId="{04DE9D64-A4DF-4F3E-9D2D-8670D7928653}">
      <dgm:prSet/>
      <dgm:spPr/>
      <dgm:t>
        <a:bodyPr/>
        <a:lstStyle/>
        <a:p>
          <a:endParaRPr lang="en-US"/>
        </a:p>
      </dgm:t>
    </dgm:pt>
    <dgm:pt modelId="{6625B819-D88B-4410-9F89-2213D3FDC65B}" type="sibTrans" cxnId="{04DE9D64-A4DF-4F3E-9D2D-8670D7928653}">
      <dgm:prSet/>
      <dgm:spPr/>
      <dgm:t>
        <a:bodyPr/>
        <a:lstStyle/>
        <a:p>
          <a:endParaRPr lang="en-US"/>
        </a:p>
      </dgm:t>
    </dgm:pt>
    <dgm:pt modelId="{D5585DB7-5FC5-4FAF-8C63-AF4C87D25823}">
      <dgm:prSet phldrT="[Text]"/>
      <dgm:spPr/>
      <dgm:t>
        <a:bodyPr/>
        <a:lstStyle/>
        <a:p>
          <a:r>
            <a:rPr lang="en-US" dirty="0" smtClean="0"/>
            <a:t>Grain dryers</a:t>
          </a:r>
          <a:endParaRPr lang="en-US" dirty="0"/>
        </a:p>
      </dgm:t>
    </dgm:pt>
    <dgm:pt modelId="{859877A4-28BA-438A-8D14-1F35D1553000}" type="parTrans" cxnId="{F171C40C-8168-448E-A640-D973AF746901}">
      <dgm:prSet/>
      <dgm:spPr/>
      <dgm:t>
        <a:bodyPr/>
        <a:lstStyle/>
        <a:p>
          <a:endParaRPr lang="en-US"/>
        </a:p>
      </dgm:t>
    </dgm:pt>
    <dgm:pt modelId="{A129F0B0-DE8A-4113-BB06-79939E48B81B}" type="sibTrans" cxnId="{F171C40C-8168-448E-A640-D973AF746901}">
      <dgm:prSet/>
      <dgm:spPr/>
      <dgm:t>
        <a:bodyPr/>
        <a:lstStyle/>
        <a:p>
          <a:endParaRPr lang="en-US"/>
        </a:p>
      </dgm:t>
    </dgm:pt>
    <dgm:pt modelId="{D754F18B-0B82-4698-B8C2-8F4D5908DC6E}">
      <dgm:prSet phldrT="[Text]"/>
      <dgm:spPr/>
      <dgm:t>
        <a:bodyPr/>
        <a:lstStyle/>
        <a:p>
          <a:r>
            <a:rPr lang="en-US" dirty="0" smtClean="0"/>
            <a:t>Pump jacks</a:t>
          </a:r>
          <a:endParaRPr lang="en-US" dirty="0"/>
        </a:p>
      </dgm:t>
    </dgm:pt>
    <dgm:pt modelId="{D98DD4AD-88D4-470D-BA42-B5CD8C8AC6F9}" type="parTrans" cxnId="{A8DB6C45-4EB6-490A-8FA9-9F4F01BF4BC4}">
      <dgm:prSet/>
      <dgm:spPr/>
      <dgm:t>
        <a:bodyPr/>
        <a:lstStyle/>
        <a:p>
          <a:endParaRPr lang="en-US"/>
        </a:p>
      </dgm:t>
    </dgm:pt>
    <dgm:pt modelId="{CC038D27-2BC4-4EF7-AA19-1B26416521F9}" type="sibTrans" cxnId="{A8DB6C45-4EB6-490A-8FA9-9F4F01BF4BC4}">
      <dgm:prSet/>
      <dgm:spPr/>
      <dgm:t>
        <a:bodyPr/>
        <a:lstStyle/>
        <a:p>
          <a:endParaRPr lang="en-US"/>
        </a:p>
      </dgm:t>
    </dgm:pt>
    <dgm:pt modelId="{4FDDEF61-3A5C-4DF7-9730-9376A50CF844}">
      <dgm:prSet phldrT="[Text]"/>
      <dgm:spPr/>
      <dgm:t>
        <a:bodyPr/>
        <a:lstStyle/>
        <a:p>
          <a:r>
            <a:rPr lang="en-US" dirty="0" smtClean="0"/>
            <a:t>Irrigation</a:t>
          </a:r>
          <a:endParaRPr lang="en-US" dirty="0"/>
        </a:p>
      </dgm:t>
    </dgm:pt>
    <dgm:pt modelId="{6A06FCE6-5611-4D07-8242-791F06602095}" type="parTrans" cxnId="{C0C9B733-6007-41D6-AA45-B5D18EA3042D}">
      <dgm:prSet/>
      <dgm:spPr/>
      <dgm:t>
        <a:bodyPr/>
        <a:lstStyle/>
        <a:p>
          <a:endParaRPr lang="en-US"/>
        </a:p>
      </dgm:t>
    </dgm:pt>
    <dgm:pt modelId="{4BB66741-214E-4133-B5E5-2C9315603E31}" type="sibTrans" cxnId="{C0C9B733-6007-41D6-AA45-B5D18EA3042D}">
      <dgm:prSet/>
      <dgm:spPr/>
      <dgm:t>
        <a:bodyPr/>
        <a:lstStyle/>
        <a:p>
          <a:endParaRPr lang="en-US"/>
        </a:p>
      </dgm:t>
    </dgm:pt>
    <dgm:pt modelId="{E3BC2665-E4C0-451A-95F5-495623FC9C82}" type="pres">
      <dgm:prSet presAssocID="{8245BF51-8287-4E0D-A3EF-484312216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FE167-DC9C-49F2-97A2-E92CA60D68B6}" type="pres">
      <dgm:prSet presAssocID="{486D03C6-950F-4B2E-9AFC-C50065F3B597}" presName="parentLin" presStyleCnt="0"/>
      <dgm:spPr/>
    </dgm:pt>
    <dgm:pt modelId="{015409DB-E61A-4B2A-BFD1-B68867CF57A0}" type="pres">
      <dgm:prSet presAssocID="{486D03C6-950F-4B2E-9AFC-C50065F3B59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ADC4E72-070E-48DB-AA16-96FA9BD3EF1E}" type="pres">
      <dgm:prSet presAssocID="{486D03C6-950F-4B2E-9AFC-C50065F3B5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E241B-6048-40CA-B2F9-3A5BE2D4D817}" type="pres">
      <dgm:prSet presAssocID="{486D03C6-950F-4B2E-9AFC-C50065F3B597}" presName="negativeSpace" presStyleCnt="0"/>
      <dgm:spPr/>
    </dgm:pt>
    <dgm:pt modelId="{7479FF74-34EE-4274-8921-331FE1A63A12}" type="pres">
      <dgm:prSet presAssocID="{486D03C6-950F-4B2E-9AFC-C50065F3B597}" presName="childText" presStyleLbl="conFgAcc1" presStyleIdx="0" presStyleCnt="5">
        <dgm:presLayoutVars>
          <dgm:bulletEnabled val="1"/>
        </dgm:presLayoutVars>
      </dgm:prSet>
      <dgm:spPr/>
    </dgm:pt>
    <dgm:pt modelId="{39E9AEF9-9B59-4772-B033-4F9DDB9B5757}" type="pres">
      <dgm:prSet presAssocID="{EEC9504B-A941-43D9-9AA4-459A905D4B06}" presName="spaceBetweenRectangles" presStyleCnt="0"/>
      <dgm:spPr/>
    </dgm:pt>
    <dgm:pt modelId="{FF542E9E-A069-46E6-983A-5AC35F476333}" type="pres">
      <dgm:prSet presAssocID="{DEF0A3F5-6895-4C04-A90C-19749C0CAB9D}" presName="parentLin" presStyleCnt="0"/>
      <dgm:spPr/>
    </dgm:pt>
    <dgm:pt modelId="{B51E34D7-BEA0-4D83-B586-43E0AD8436D1}" type="pres">
      <dgm:prSet presAssocID="{DEF0A3F5-6895-4C04-A90C-19749C0CAB9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60235BF-C496-4B46-B179-DA9AC3278CDC}" type="pres">
      <dgm:prSet presAssocID="{DEF0A3F5-6895-4C04-A90C-19749C0CAB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54B7E-C043-486D-BDA7-DF5027846F05}" type="pres">
      <dgm:prSet presAssocID="{DEF0A3F5-6895-4C04-A90C-19749C0CAB9D}" presName="negativeSpace" presStyleCnt="0"/>
      <dgm:spPr/>
    </dgm:pt>
    <dgm:pt modelId="{0D43B5A9-D900-4F5F-B3D1-14B93BAFFDB3}" type="pres">
      <dgm:prSet presAssocID="{DEF0A3F5-6895-4C04-A90C-19749C0CAB9D}" presName="childText" presStyleLbl="conFgAcc1" presStyleIdx="1" presStyleCnt="5">
        <dgm:presLayoutVars>
          <dgm:bulletEnabled val="1"/>
        </dgm:presLayoutVars>
      </dgm:prSet>
      <dgm:spPr/>
    </dgm:pt>
    <dgm:pt modelId="{78ABEA93-9100-44C6-87CF-2171E74EE3F2}" type="pres">
      <dgm:prSet presAssocID="{6625B819-D88B-4410-9F89-2213D3FDC65B}" presName="spaceBetweenRectangles" presStyleCnt="0"/>
      <dgm:spPr/>
    </dgm:pt>
    <dgm:pt modelId="{D3536034-F4CB-468E-BAF4-429CB472096A}" type="pres">
      <dgm:prSet presAssocID="{D5585DB7-5FC5-4FAF-8C63-AF4C87D25823}" presName="parentLin" presStyleCnt="0"/>
      <dgm:spPr/>
    </dgm:pt>
    <dgm:pt modelId="{53CF8CDA-C303-4B1F-A679-374E92C9270F}" type="pres">
      <dgm:prSet presAssocID="{D5585DB7-5FC5-4FAF-8C63-AF4C87D2582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25BBAF2-FBD6-47EB-A654-C4DC8FAE6359}" type="pres">
      <dgm:prSet presAssocID="{D5585DB7-5FC5-4FAF-8C63-AF4C87D258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11E69-1BE1-4507-84FE-1F7C2098C444}" type="pres">
      <dgm:prSet presAssocID="{D5585DB7-5FC5-4FAF-8C63-AF4C87D25823}" presName="negativeSpace" presStyleCnt="0"/>
      <dgm:spPr/>
    </dgm:pt>
    <dgm:pt modelId="{3EFDD354-80D5-4244-A5E4-C62E45345C65}" type="pres">
      <dgm:prSet presAssocID="{D5585DB7-5FC5-4FAF-8C63-AF4C87D25823}" presName="childText" presStyleLbl="conFgAcc1" presStyleIdx="2" presStyleCnt="5">
        <dgm:presLayoutVars>
          <dgm:bulletEnabled val="1"/>
        </dgm:presLayoutVars>
      </dgm:prSet>
      <dgm:spPr/>
    </dgm:pt>
    <dgm:pt modelId="{A83781DC-BAF8-4EDD-8541-967D3F795B44}" type="pres">
      <dgm:prSet presAssocID="{A129F0B0-DE8A-4113-BB06-79939E48B81B}" presName="spaceBetweenRectangles" presStyleCnt="0"/>
      <dgm:spPr/>
    </dgm:pt>
    <dgm:pt modelId="{01713607-C753-4D14-B2E4-91F9250475C9}" type="pres">
      <dgm:prSet presAssocID="{D754F18B-0B82-4698-B8C2-8F4D5908DC6E}" presName="parentLin" presStyleCnt="0"/>
      <dgm:spPr/>
    </dgm:pt>
    <dgm:pt modelId="{B8C403DB-9720-4CBB-88A0-F0522EBC7C75}" type="pres">
      <dgm:prSet presAssocID="{D754F18B-0B82-4698-B8C2-8F4D5908DC6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5ABFD54-0485-4F3B-8250-6F23120979F0}" type="pres">
      <dgm:prSet presAssocID="{D754F18B-0B82-4698-B8C2-8F4D5908DC6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E0A7A-4496-4D83-9F16-7542DE3907AC}" type="pres">
      <dgm:prSet presAssocID="{D754F18B-0B82-4698-B8C2-8F4D5908DC6E}" presName="negativeSpace" presStyleCnt="0"/>
      <dgm:spPr/>
    </dgm:pt>
    <dgm:pt modelId="{44CCA63D-8498-46D0-A9E8-908C3156567D}" type="pres">
      <dgm:prSet presAssocID="{D754F18B-0B82-4698-B8C2-8F4D5908DC6E}" presName="childText" presStyleLbl="conFgAcc1" presStyleIdx="3" presStyleCnt="5">
        <dgm:presLayoutVars>
          <dgm:bulletEnabled val="1"/>
        </dgm:presLayoutVars>
      </dgm:prSet>
      <dgm:spPr/>
    </dgm:pt>
    <dgm:pt modelId="{FAD3EE89-A4F2-4950-8144-145E7A52D0CC}" type="pres">
      <dgm:prSet presAssocID="{CC038D27-2BC4-4EF7-AA19-1B26416521F9}" presName="spaceBetweenRectangles" presStyleCnt="0"/>
      <dgm:spPr/>
    </dgm:pt>
    <dgm:pt modelId="{711499BA-D24F-4BB7-BFC4-E8FDA43F827A}" type="pres">
      <dgm:prSet presAssocID="{4FDDEF61-3A5C-4DF7-9730-9376A50CF844}" presName="parentLin" presStyleCnt="0"/>
      <dgm:spPr/>
    </dgm:pt>
    <dgm:pt modelId="{3FDB78F0-D958-4512-B13F-87720DC4B87A}" type="pres">
      <dgm:prSet presAssocID="{4FDDEF61-3A5C-4DF7-9730-9376A50CF84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4EDF4A6-8071-4953-AF10-7C7221492BED}" type="pres">
      <dgm:prSet presAssocID="{4FDDEF61-3A5C-4DF7-9730-9376A50CF8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B4E6A-24A2-48CF-89D9-004E0BC5AD3C}" type="pres">
      <dgm:prSet presAssocID="{4FDDEF61-3A5C-4DF7-9730-9376A50CF844}" presName="negativeSpace" presStyleCnt="0"/>
      <dgm:spPr/>
    </dgm:pt>
    <dgm:pt modelId="{9659793B-8A33-450D-BC8D-8D26375A7EA7}" type="pres">
      <dgm:prSet presAssocID="{4FDDEF61-3A5C-4DF7-9730-9376A50CF8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2842486-AAB6-4BD9-BABE-310BE3CF79BB}" type="presOf" srcId="{486D03C6-950F-4B2E-9AFC-C50065F3B597}" destId="{1ADC4E72-070E-48DB-AA16-96FA9BD3EF1E}" srcOrd="1" destOrd="0" presId="urn:microsoft.com/office/officeart/2005/8/layout/list1"/>
    <dgm:cxn modelId="{04DE9D64-A4DF-4F3E-9D2D-8670D7928653}" srcId="{8245BF51-8287-4E0D-A3EF-484312216C5D}" destId="{DEF0A3F5-6895-4C04-A90C-19749C0CAB9D}" srcOrd="1" destOrd="0" parTransId="{77E0CBDE-80CB-4E13-BDB4-F98C701697B4}" sibTransId="{6625B819-D88B-4410-9F89-2213D3FDC65B}"/>
    <dgm:cxn modelId="{704AA5BC-07E1-41AB-BCF9-96443CEDF76D}" type="presOf" srcId="{D754F18B-0B82-4698-B8C2-8F4D5908DC6E}" destId="{B8C403DB-9720-4CBB-88A0-F0522EBC7C75}" srcOrd="0" destOrd="0" presId="urn:microsoft.com/office/officeart/2005/8/layout/list1"/>
    <dgm:cxn modelId="{C9CC707B-1DA9-4BB8-9777-B43E926B962C}" type="presOf" srcId="{D754F18B-0B82-4698-B8C2-8F4D5908DC6E}" destId="{B5ABFD54-0485-4F3B-8250-6F23120979F0}" srcOrd="1" destOrd="0" presId="urn:microsoft.com/office/officeart/2005/8/layout/list1"/>
    <dgm:cxn modelId="{EEB7AA5A-3203-4351-9B4F-D137A3A9D784}" type="presOf" srcId="{DEF0A3F5-6895-4C04-A90C-19749C0CAB9D}" destId="{B51E34D7-BEA0-4D83-B586-43E0AD8436D1}" srcOrd="0" destOrd="0" presId="urn:microsoft.com/office/officeart/2005/8/layout/list1"/>
    <dgm:cxn modelId="{1F071E31-6CC6-42FC-B147-A7C8D6A1636A}" type="presOf" srcId="{4FDDEF61-3A5C-4DF7-9730-9376A50CF844}" destId="{14EDF4A6-8071-4953-AF10-7C7221492BED}" srcOrd="1" destOrd="0" presId="urn:microsoft.com/office/officeart/2005/8/layout/list1"/>
    <dgm:cxn modelId="{F171C40C-8168-448E-A640-D973AF746901}" srcId="{8245BF51-8287-4E0D-A3EF-484312216C5D}" destId="{D5585DB7-5FC5-4FAF-8C63-AF4C87D25823}" srcOrd="2" destOrd="0" parTransId="{859877A4-28BA-438A-8D14-1F35D1553000}" sibTransId="{A129F0B0-DE8A-4113-BB06-79939E48B81B}"/>
    <dgm:cxn modelId="{52B3BD24-70D3-4AAC-9547-FC5AE2F690B9}" type="presOf" srcId="{4FDDEF61-3A5C-4DF7-9730-9376A50CF844}" destId="{3FDB78F0-D958-4512-B13F-87720DC4B87A}" srcOrd="0" destOrd="0" presId="urn:microsoft.com/office/officeart/2005/8/layout/list1"/>
    <dgm:cxn modelId="{30787256-293A-493F-8EB5-29924EA9A138}" type="presOf" srcId="{DEF0A3F5-6895-4C04-A90C-19749C0CAB9D}" destId="{360235BF-C496-4B46-B179-DA9AC3278CDC}" srcOrd="1" destOrd="0" presId="urn:microsoft.com/office/officeart/2005/8/layout/list1"/>
    <dgm:cxn modelId="{28DCBF88-97BC-4267-AE1B-C00FAF48B138}" type="presOf" srcId="{8245BF51-8287-4E0D-A3EF-484312216C5D}" destId="{E3BC2665-E4C0-451A-95F5-495623FC9C82}" srcOrd="0" destOrd="0" presId="urn:microsoft.com/office/officeart/2005/8/layout/list1"/>
    <dgm:cxn modelId="{59305830-737E-4A90-9DC5-702A9C0571B6}" srcId="{8245BF51-8287-4E0D-A3EF-484312216C5D}" destId="{486D03C6-950F-4B2E-9AFC-C50065F3B597}" srcOrd="0" destOrd="0" parTransId="{55ED219A-D542-4049-854F-28CC9B7B4B8F}" sibTransId="{EEC9504B-A941-43D9-9AA4-459A905D4B06}"/>
    <dgm:cxn modelId="{A8DB6C45-4EB6-490A-8FA9-9F4F01BF4BC4}" srcId="{8245BF51-8287-4E0D-A3EF-484312216C5D}" destId="{D754F18B-0B82-4698-B8C2-8F4D5908DC6E}" srcOrd="3" destOrd="0" parTransId="{D98DD4AD-88D4-470D-BA42-B5CD8C8AC6F9}" sibTransId="{CC038D27-2BC4-4EF7-AA19-1B26416521F9}"/>
    <dgm:cxn modelId="{64064128-22FA-481A-8090-D6E255D4C7D4}" type="presOf" srcId="{486D03C6-950F-4B2E-9AFC-C50065F3B597}" destId="{015409DB-E61A-4B2A-BFD1-B68867CF57A0}" srcOrd="0" destOrd="0" presId="urn:microsoft.com/office/officeart/2005/8/layout/list1"/>
    <dgm:cxn modelId="{C0C9B733-6007-41D6-AA45-B5D18EA3042D}" srcId="{8245BF51-8287-4E0D-A3EF-484312216C5D}" destId="{4FDDEF61-3A5C-4DF7-9730-9376A50CF844}" srcOrd="4" destOrd="0" parTransId="{6A06FCE6-5611-4D07-8242-791F06602095}" sibTransId="{4BB66741-214E-4133-B5E5-2C9315603E31}"/>
    <dgm:cxn modelId="{09E7D91D-F4BC-4946-9EB3-1BF8F22F7420}" type="presOf" srcId="{D5585DB7-5FC5-4FAF-8C63-AF4C87D25823}" destId="{925BBAF2-FBD6-47EB-A654-C4DC8FAE6359}" srcOrd="1" destOrd="0" presId="urn:microsoft.com/office/officeart/2005/8/layout/list1"/>
    <dgm:cxn modelId="{D59F9281-BE23-4628-9199-2E552B3D4F8C}" type="presOf" srcId="{D5585DB7-5FC5-4FAF-8C63-AF4C87D25823}" destId="{53CF8CDA-C303-4B1F-A679-374E92C9270F}" srcOrd="0" destOrd="0" presId="urn:microsoft.com/office/officeart/2005/8/layout/list1"/>
    <dgm:cxn modelId="{F9A01A89-C6AF-4011-9928-A71A7C5347B9}" type="presParOf" srcId="{E3BC2665-E4C0-451A-95F5-495623FC9C82}" destId="{767FE167-DC9C-49F2-97A2-E92CA60D68B6}" srcOrd="0" destOrd="0" presId="urn:microsoft.com/office/officeart/2005/8/layout/list1"/>
    <dgm:cxn modelId="{E7362625-39F7-4408-84ED-C0B6A822805F}" type="presParOf" srcId="{767FE167-DC9C-49F2-97A2-E92CA60D68B6}" destId="{015409DB-E61A-4B2A-BFD1-B68867CF57A0}" srcOrd="0" destOrd="0" presId="urn:microsoft.com/office/officeart/2005/8/layout/list1"/>
    <dgm:cxn modelId="{8DFAF878-B961-4940-8B18-0F5B5A4A6CF8}" type="presParOf" srcId="{767FE167-DC9C-49F2-97A2-E92CA60D68B6}" destId="{1ADC4E72-070E-48DB-AA16-96FA9BD3EF1E}" srcOrd="1" destOrd="0" presId="urn:microsoft.com/office/officeart/2005/8/layout/list1"/>
    <dgm:cxn modelId="{22E79E49-53EA-44CF-8F4F-6E1FBCF11B87}" type="presParOf" srcId="{E3BC2665-E4C0-451A-95F5-495623FC9C82}" destId="{452E241B-6048-40CA-B2F9-3A5BE2D4D817}" srcOrd="1" destOrd="0" presId="urn:microsoft.com/office/officeart/2005/8/layout/list1"/>
    <dgm:cxn modelId="{1E679424-8198-49A6-A413-EA594A7D5457}" type="presParOf" srcId="{E3BC2665-E4C0-451A-95F5-495623FC9C82}" destId="{7479FF74-34EE-4274-8921-331FE1A63A12}" srcOrd="2" destOrd="0" presId="urn:microsoft.com/office/officeart/2005/8/layout/list1"/>
    <dgm:cxn modelId="{84DA8C7B-FB56-4341-BC64-F34F53321031}" type="presParOf" srcId="{E3BC2665-E4C0-451A-95F5-495623FC9C82}" destId="{39E9AEF9-9B59-4772-B033-4F9DDB9B5757}" srcOrd="3" destOrd="0" presId="urn:microsoft.com/office/officeart/2005/8/layout/list1"/>
    <dgm:cxn modelId="{611F26C7-3EDD-4224-A544-AE1F12933F6B}" type="presParOf" srcId="{E3BC2665-E4C0-451A-95F5-495623FC9C82}" destId="{FF542E9E-A069-46E6-983A-5AC35F476333}" srcOrd="4" destOrd="0" presId="urn:microsoft.com/office/officeart/2005/8/layout/list1"/>
    <dgm:cxn modelId="{76A98D24-C9A9-4F90-A8FD-7C0CD2D60D36}" type="presParOf" srcId="{FF542E9E-A069-46E6-983A-5AC35F476333}" destId="{B51E34D7-BEA0-4D83-B586-43E0AD8436D1}" srcOrd="0" destOrd="0" presId="urn:microsoft.com/office/officeart/2005/8/layout/list1"/>
    <dgm:cxn modelId="{07AE4C7B-45A3-49A2-96F9-AE90D891D8E9}" type="presParOf" srcId="{FF542E9E-A069-46E6-983A-5AC35F476333}" destId="{360235BF-C496-4B46-B179-DA9AC3278CDC}" srcOrd="1" destOrd="0" presId="urn:microsoft.com/office/officeart/2005/8/layout/list1"/>
    <dgm:cxn modelId="{41D4F179-CB83-482E-AC87-AF8366F74690}" type="presParOf" srcId="{E3BC2665-E4C0-451A-95F5-495623FC9C82}" destId="{EDC54B7E-C043-486D-BDA7-DF5027846F05}" srcOrd="5" destOrd="0" presId="urn:microsoft.com/office/officeart/2005/8/layout/list1"/>
    <dgm:cxn modelId="{A41CC88A-FF46-406F-9A2C-4201137944B3}" type="presParOf" srcId="{E3BC2665-E4C0-451A-95F5-495623FC9C82}" destId="{0D43B5A9-D900-4F5F-B3D1-14B93BAFFDB3}" srcOrd="6" destOrd="0" presId="urn:microsoft.com/office/officeart/2005/8/layout/list1"/>
    <dgm:cxn modelId="{9F4DE221-261D-47C2-867D-AEBD083D45D2}" type="presParOf" srcId="{E3BC2665-E4C0-451A-95F5-495623FC9C82}" destId="{78ABEA93-9100-44C6-87CF-2171E74EE3F2}" srcOrd="7" destOrd="0" presId="urn:microsoft.com/office/officeart/2005/8/layout/list1"/>
    <dgm:cxn modelId="{620E0867-D044-4148-9D4B-F7EEDDCFC221}" type="presParOf" srcId="{E3BC2665-E4C0-451A-95F5-495623FC9C82}" destId="{D3536034-F4CB-468E-BAF4-429CB472096A}" srcOrd="8" destOrd="0" presId="urn:microsoft.com/office/officeart/2005/8/layout/list1"/>
    <dgm:cxn modelId="{42678818-AA01-4679-BD69-93B899239F33}" type="presParOf" srcId="{D3536034-F4CB-468E-BAF4-429CB472096A}" destId="{53CF8CDA-C303-4B1F-A679-374E92C9270F}" srcOrd="0" destOrd="0" presId="urn:microsoft.com/office/officeart/2005/8/layout/list1"/>
    <dgm:cxn modelId="{34E5F4FC-C60F-4B9B-825D-3A004A7D4109}" type="presParOf" srcId="{D3536034-F4CB-468E-BAF4-429CB472096A}" destId="{925BBAF2-FBD6-47EB-A654-C4DC8FAE6359}" srcOrd="1" destOrd="0" presId="urn:microsoft.com/office/officeart/2005/8/layout/list1"/>
    <dgm:cxn modelId="{D756B976-2EA0-41E1-BD3D-DAC5DC418BD9}" type="presParOf" srcId="{E3BC2665-E4C0-451A-95F5-495623FC9C82}" destId="{02E11E69-1BE1-4507-84FE-1F7C2098C444}" srcOrd="9" destOrd="0" presId="urn:microsoft.com/office/officeart/2005/8/layout/list1"/>
    <dgm:cxn modelId="{A7C48E35-6631-4F4E-B87C-A521F5963CB6}" type="presParOf" srcId="{E3BC2665-E4C0-451A-95F5-495623FC9C82}" destId="{3EFDD354-80D5-4244-A5E4-C62E45345C65}" srcOrd="10" destOrd="0" presId="urn:microsoft.com/office/officeart/2005/8/layout/list1"/>
    <dgm:cxn modelId="{03130A10-20B5-4868-B03F-E18CB50BA2CC}" type="presParOf" srcId="{E3BC2665-E4C0-451A-95F5-495623FC9C82}" destId="{A83781DC-BAF8-4EDD-8541-967D3F795B44}" srcOrd="11" destOrd="0" presId="urn:microsoft.com/office/officeart/2005/8/layout/list1"/>
    <dgm:cxn modelId="{6022FD12-1EC9-406A-978F-45011BD65E9F}" type="presParOf" srcId="{E3BC2665-E4C0-451A-95F5-495623FC9C82}" destId="{01713607-C753-4D14-B2E4-91F9250475C9}" srcOrd="12" destOrd="0" presId="urn:microsoft.com/office/officeart/2005/8/layout/list1"/>
    <dgm:cxn modelId="{F75C0A9B-2446-4AF1-BF54-8038C9AC696F}" type="presParOf" srcId="{01713607-C753-4D14-B2E4-91F9250475C9}" destId="{B8C403DB-9720-4CBB-88A0-F0522EBC7C75}" srcOrd="0" destOrd="0" presId="urn:microsoft.com/office/officeart/2005/8/layout/list1"/>
    <dgm:cxn modelId="{656F0B38-D078-4F10-B4E9-E37B099D8479}" type="presParOf" srcId="{01713607-C753-4D14-B2E4-91F9250475C9}" destId="{B5ABFD54-0485-4F3B-8250-6F23120979F0}" srcOrd="1" destOrd="0" presId="urn:microsoft.com/office/officeart/2005/8/layout/list1"/>
    <dgm:cxn modelId="{7A4560F6-196E-4C5C-8420-66FB54D4DE5F}" type="presParOf" srcId="{E3BC2665-E4C0-451A-95F5-495623FC9C82}" destId="{7D4E0A7A-4496-4D83-9F16-7542DE3907AC}" srcOrd="13" destOrd="0" presId="urn:microsoft.com/office/officeart/2005/8/layout/list1"/>
    <dgm:cxn modelId="{FEB13FF0-7409-4BEC-B542-FEFA82D9470A}" type="presParOf" srcId="{E3BC2665-E4C0-451A-95F5-495623FC9C82}" destId="{44CCA63D-8498-46D0-A9E8-908C3156567D}" srcOrd="14" destOrd="0" presId="urn:microsoft.com/office/officeart/2005/8/layout/list1"/>
    <dgm:cxn modelId="{456D35A3-4CF0-46D8-BBBC-A095E9355B09}" type="presParOf" srcId="{E3BC2665-E4C0-451A-95F5-495623FC9C82}" destId="{FAD3EE89-A4F2-4950-8144-145E7A52D0CC}" srcOrd="15" destOrd="0" presId="urn:microsoft.com/office/officeart/2005/8/layout/list1"/>
    <dgm:cxn modelId="{82358E36-5EA5-4BA7-9470-3DCE38E296BB}" type="presParOf" srcId="{E3BC2665-E4C0-451A-95F5-495623FC9C82}" destId="{711499BA-D24F-4BB7-BFC4-E8FDA43F827A}" srcOrd="16" destOrd="0" presId="urn:microsoft.com/office/officeart/2005/8/layout/list1"/>
    <dgm:cxn modelId="{5ABC1AEA-A67A-453F-8950-FB3B2204D03A}" type="presParOf" srcId="{711499BA-D24F-4BB7-BFC4-E8FDA43F827A}" destId="{3FDB78F0-D958-4512-B13F-87720DC4B87A}" srcOrd="0" destOrd="0" presId="urn:microsoft.com/office/officeart/2005/8/layout/list1"/>
    <dgm:cxn modelId="{1AF9193A-DBC5-41F6-9CC9-EE8C07F5AA07}" type="presParOf" srcId="{711499BA-D24F-4BB7-BFC4-E8FDA43F827A}" destId="{14EDF4A6-8071-4953-AF10-7C7221492BED}" srcOrd="1" destOrd="0" presId="urn:microsoft.com/office/officeart/2005/8/layout/list1"/>
    <dgm:cxn modelId="{9C74C471-C5B1-4A62-8E7C-7977218F9429}" type="presParOf" srcId="{E3BC2665-E4C0-451A-95F5-495623FC9C82}" destId="{DABB4E6A-24A2-48CF-89D9-004E0BC5AD3C}" srcOrd="17" destOrd="0" presId="urn:microsoft.com/office/officeart/2005/8/layout/list1"/>
    <dgm:cxn modelId="{879CCCF9-0A5E-4BCC-83E4-AD6036A15CCE}" type="presParOf" srcId="{E3BC2665-E4C0-451A-95F5-495623FC9C82}" destId="{9659793B-8A33-450D-BC8D-8D26375A7E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C946B-F648-45BD-A7AF-7D397ACF09D9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2F13BF1-A9D2-45F2-B2C3-3D94A253ADDA}">
      <dgm:prSet phldrT="[Text]"/>
      <dgm:spPr/>
      <dgm:t>
        <a:bodyPr/>
        <a:lstStyle/>
        <a:p>
          <a:r>
            <a:rPr lang="en-US" b="0" dirty="0" smtClean="0"/>
            <a:t>Introduction</a:t>
          </a:r>
          <a:endParaRPr lang="en-US" b="0" dirty="0"/>
        </a:p>
      </dgm:t>
    </dgm:pt>
    <dgm:pt modelId="{FD768FE5-9872-4182-A072-A028F2E37FCA}" type="parTrans" cxnId="{17B9F892-4412-473D-ACD4-3CE0EE780358}">
      <dgm:prSet/>
      <dgm:spPr/>
      <dgm:t>
        <a:bodyPr/>
        <a:lstStyle/>
        <a:p>
          <a:endParaRPr lang="en-US"/>
        </a:p>
      </dgm:t>
    </dgm:pt>
    <dgm:pt modelId="{7DBAA284-0977-4E8B-A37C-1C86F50D293F}" type="sibTrans" cxnId="{17B9F892-4412-473D-ACD4-3CE0EE780358}">
      <dgm:prSet/>
      <dgm:spPr/>
      <dgm:t>
        <a:bodyPr/>
        <a:lstStyle/>
        <a:p>
          <a:endParaRPr lang="en-US"/>
        </a:p>
      </dgm:t>
    </dgm:pt>
    <dgm:pt modelId="{A7C3E491-F434-4E0A-9D9D-AFD59CFC4606}">
      <dgm:prSet phldrT="[Text]"/>
      <dgm:spPr/>
      <dgm:t>
        <a:bodyPr/>
        <a:lstStyle/>
        <a:p>
          <a:r>
            <a:rPr lang="en-US" b="1" dirty="0" smtClean="0"/>
            <a:t>What</a:t>
          </a:r>
          <a:r>
            <a:rPr lang="en-US" dirty="0" smtClean="0"/>
            <a:t> are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D06FBF14-8E81-429B-B8C5-EC88AF64BD8B}" type="parTrans" cxnId="{C3CA5115-5DE0-41EB-BDF5-18749497D854}">
      <dgm:prSet/>
      <dgm:spPr/>
      <dgm:t>
        <a:bodyPr/>
        <a:lstStyle/>
        <a:p>
          <a:endParaRPr lang="en-US"/>
        </a:p>
      </dgm:t>
    </dgm:pt>
    <dgm:pt modelId="{4FDFE96E-C3A5-4F5C-B214-78EC5BD4053D}" type="sibTrans" cxnId="{C3CA5115-5DE0-41EB-BDF5-18749497D854}">
      <dgm:prSet/>
      <dgm:spPr/>
      <dgm:t>
        <a:bodyPr/>
        <a:lstStyle/>
        <a:p>
          <a:endParaRPr lang="en-US"/>
        </a:p>
      </dgm:t>
    </dgm:pt>
    <dgm:pt modelId="{8A695B0F-1DA8-4D7E-9170-A679A8D82626}">
      <dgm:prSet phldrT="[Text]"/>
      <dgm:spPr/>
      <dgm:t>
        <a:bodyPr/>
        <a:lstStyle/>
        <a:p>
          <a:r>
            <a:rPr lang="en-US" dirty="0" smtClean="0"/>
            <a:t>Question and Answer</a:t>
          </a:r>
          <a:endParaRPr lang="en-US" dirty="0"/>
        </a:p>
      </dgm:t>
    </dgm:pt>
    <dgm:pt modelId="{5F676F42-7F13-46E8-AC22-C4D7FA33543B}" type="parTrans" cxnId="{B79234C2-D457-4606-8BDB-569D3DD1D0FE}">
      <dgm:prSet/>
      <dgm:spPr/>
      <dgm:t>
        <a:bodyPr/>
        <a:lstStyle/>
        <a:p>
          <a:endParaRPr lang="en-US"/>
        </a:p>
      </dgm:t>
    </dgm:pt>
    <dgm:pt modelId="{A013E372-96FD-4B1F-920E-A00F83E916A4}" type="sibTrans" cxnId="{B79234C2-D457-4606-8BDB-569D3DD1D0FE}">
      <dgm:prSet/>
      <dgm:spPr/>
      <dgm:t>
        <a:bodyPr/>
        <a:lstStyle/>
        <a:p>
          <a:endParaRPr lang="en-US"/>
        </a:p>
      </dgm:t>
    </dgm:pt>
    <dgm:pt modelId="{756D7CC1-2D38-4CA1-A802-74A22172E7B3}">
      <dgm:prSet phldrT="[Text]"/>
      <dgm:spPr>
        <a:solidFill>
          <a:srgbClr val="FFEBEB">
            <a:alpha val="90000"/>
          </a:srgb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smtClean="0"/>
            <a:t>Why sell </a:t>
          </a:r>
          <a:r>
            <a:rPr lang="en-US" b="1" dirty="0" err="1" smtClean="0"/>
            <a:t>Bonitron</a:t>
          </a:r>
          <a:r>
            <a:rPr lang="en-US" b="1" dirty="0" smtClean="0"/>
            <a:t> Solutions?</a:t>
          </a:r>
          <a:endParaRPr lang="en-US" b="1" dirty="0"/>
        </a:p>
      </dgm:t>
    </dgm:pt>
    <dgm:pt modelId="{B657BB22-714A-4145-A059-7E145A937B60}" type="parTrans" cxnId="{2494C999-85C5-4E21-A65E-9BD2FD7EB527}">
      <dgm:prSet/>
      <dgm:spPr/>
      <dgm:t>
        <a:bodyPr/>
        <a:lstStyle/>
        <a:p>
          <a:endParaRPr lang="en-US"/>
        </a:p>
      </dgm:t>
    </dgm:pt>
    <dgm:pt modelId="{FBF41ACF-DB7E-4219-A604-F147DECB92DA}" type="sibTrans" cxnId="{2494C999-85C5-4E21-A65E-9BD2FD7EB527}">
      <dgm:prSet/>
      <dgm:spPr/>
      <dgm:t>
        <a:bodyPr/>
        <a:lstStyle/>
        <a:p>
          <a:endParaRPr lang="en-US"/>
        </a:p>
      </dgm:t>
    </dgm:pt>
    <dgm:pt modelId="{8DEF37B0-F72F-48DF-9A08-AE5A9B1BA41E}" type="pres">
      <dgm:prSet presAssocID="{983C946B-F648-45BD-A7AF-7D397ACF09D9}" presName="compositeShape" presStyleCnt="0">
        <dgm:presLayoutVars>
          <dgm:dir/>
          <dgm:resizeHandles/>
        </dgm:presLayoutVars>
      </dgm:prSet>
      <dgm:spPr/>
    </dgm:pt>
    <dgm:pt modelId="{A5FFE335-949B-45AF-8252-620089DEEBEE}" type="pres">
      <dgm:prSet presAssocID="{983C946B-F648-45BD-A7AF-7D397ACF09D9}" presName="pyramid" presStyleLbl="node1" presStyleIdx="0" presStyleCnt="1"/>
      <dgm:spPr/>
    </dgm:pt>
    <dgm:pt modelId="{EC56349E-B961-40F7-827E-423C4314F05D}" type="pres">
      <dgm:prSet presAssocID="{983C946B-F648-45BD-A7AF-7D397ACF09D9}" presName="theList" presStyleCnt="0"/>
      <dgm:spPr/>
    </dgm:pt>
    <dgm:pt modelId="{CEC3EF7A-EEFF-44F1-97D8-ADC335884E86}" type="pres">
      <dgm:prSet presAssocID="{42F13BF1-A9D2-45F2-B2C3-3D94A253ADD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7958-E39C-4CC7-8EE8-1F7D51FE0AE8}" type="pres">
      <dgm:prSet presAssocID="{42F13BF1-A9D2-45F2-B2C3-3D94A253ADDA}" presName="aSpace" presStyleCnt="0"/>
      <dgm:spPr/>
    </dgm:pt>
    <dgm:pt modelId="{F2D2E424-2803-49D2-B157-69080D7FDCF6}" type="pres">
      <dgm:prSet presAssocID="{756D7CC1-2D38-4CA1-A802-74A22172E7B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59327-8813-4503-BB5E-E7EA1A2FF06D}" type="pres">
      <dgm:prSet presAssocID="{756D7CC1-2D38-4CA1-A802-74A22172E7B3}" presName="aSpace" presStyleCnt="0"/>
      <dgm:spPr/>
    </dgm:pt>
    <dgm:pt modelId="{5762D07A-46C2-4E0F-B022-DB7F039639F0}" type="pres">
      <dgm:prSet presAssocID="{A7C3E491-F434-4E0A-9D9D-AFD59CFC460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0F60A-E2DE-4F96-BA30-67EB16E458AC}" type="pres">
      <dgm:prSet presAssocID="{A7C3E491-F434-4E0A-9D9D-AFD59CFC4606}" presName="aSpace" presStyleCnt="0"/>
      <dgm:spPr/>
    </dgm:pt>
    <dgm:pt modelId="{D342BE27-5D6D-4F24-A229-99CB8A279D08}" type="pres">
      <dgm:prSet presAssocID="{8A695B0F-1DA8-4D7E-9170-A679A8D8262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ED01-B3E8-4E76-97A8-5A6D2B5442E6}" type="pres">
      <dgm:prSet presAssocID="{8A695B0F-1DA8-4D7E-9170-A679A8D82626}" presName="aSpace" presStyleCnt="0"/>
      <dgm:spPr/>
    </dgm:pt>
  </dgm:ptLst>
  <dgm:cxnLst>
    <dgm:cxn modelId="{2494C999-85C5-4E21-A65E-9BD2FD7EB527}" srcId="{983C946B-F648-45BD-A7AF-7D397ACF09D9}" destId="{756D7CC1-2D38-4CA1-A802-74A22172E7B3}" srcOrd="1" destOrd="0" parTransId="{B657BB22-714A-4145-A059-7E145A937B60}" sibTransId="{FBF41ACF-DB7E-4219-A604-F147DECB92DA}"/>
    <dgm:cxn modelId="{C3CA5115-5DE0-41EB-BDF5-18749497D854}" srcId="{983C946B-F648-45BD-A7AF-7D397ACF09D9}" destId="{A7C3E491-F434-4E0A-9D9D-AFD59CFC4606}" srcOrd="2" destOrd="0" parTransId="{D06FBF14-8E81-429B-B8C5-EC88AF64BD8B}" sibTransId="{4FDFE96E-C3A5-4F5C-B214-78EC5BD4053D}"/>
    <dgm:cxn modelId="{476670AD-E552-495A-9378-851332EE173F}" type="presOf" srcId="{756D7CC1-2D38-4CA1-A802-74A22172E7B3}" destId="{F2D2E424-2803-49D2-B157-69080D7FDCF6}" srcOrd="0" destOrd="0" presId="urn:microsoft.com/office/officeart/2005/8/layout/pyramid2"/>
    <dgm:cxn modelId="{529238E2-B7AD-4DFB-A292-50B2BC1449B0}" type="presOf" srcId="{8A695B0F-1DA8-4D7E-9170-A679A8D82626}" destId="{D342BE27-5D6D-4F24-A229-99CB8A279D08}" srcOrd="0" destOrd="0" presId="urn:microsoft.com/office/officeart/2005/8/layout/pyramid2"/>
    <dgm:cxn modelId="{AE4FCF22-A710-4B48-BCD1-C9AF9C37DEA1}" type="presOf" srcId="{A7C3E491-F434-4E0A-9D9D-AFD59CFC4606}" destId="{5762D07A-46C2-4E0F-B022-DB7F039639F0}" srcOrd="0" destOrd="0" presId="urn:microsoft.com/office/officeart/2005/8/layout/pyramid2"/>
    <dgm:cxn modelId="{0ED68066-D4CD-433B-A097-20DCAC197C32}" type="presOf" srcId="{983C946B-F648-45BD-A7AF-7D397ACF09D9}" destId="{8DEF37B0-F72F-48DF-9A08-AE5A9B1BA41E}" srcOrd="0" destOrd="0" presId="urn:microsoft.com/office/officeart/2005/8/layout/pyramid2"/>
    <dgm:cxn modelId="{17B9F892-4412-473D-ACD4-3CE0EE780358}" srcId="{983C946B-F648-45BD-A7AF-7D397ACF09D9}" destId="{42F13BF1-A9D2-45F2-B2C3-3D94A253ADDA}" srcOrd="0" destOrd="0" parTransId="{FD768FE5-9872-4182-A072-A028F2E37FCA}" sibTransId="{7DBAA284-0977-4E8B-A37C-1C86F50D293F}"/>
    <dgm:cxn modelId="{B79234C2-D457-4606-8BDB-569D3DD1D0FE}" srcId="{983C946B-F648-45BD-A7AF-7D397ACF09D9}" destId="{8A695B0F-1DA8-4D7E-9170-A679A8D82626}" srcOrd="3" destOrd="0" parTransId="{5F676F42-7F13-46E8-AC22-C4D7FA33543B}" sibTransId="{A013E372-96FD-4B1F-920E-A00F83E916A4}"/>
    <dgm:cxn modelId="{065F5633-111C-46F4-8241-DFC8E6CED953}" type="presOf" srcId="{42F13BF1-A9D2-45F2-B2C3-3D94A253ADDA}" destId="{CEC3EF7A-EEFF-44F1-97D8-ADC335884E86}" srcOrd="0" destOrd="0" presId="urn:microsoft.com/office/officeart/2005/8/layout/pyramid2"/>
    <dgm:cxn modelId="{28333D2D-86B3-48FA-9F7D-25807BF0E587}" type="presParOf" srcId="{8DEF37B0-F72F-48DF-9A08-AE5A9B1BA41E}" destId="{A5FFE335-949B-45AF-8252-620089DEEBEE}" srcOrd="0" destOrd="0" presId="urn:microsoft.com/office/officeart/2005/8/layout/pyramid2"/>
    <dgm:cxn modelId="{859B7E1A-B0EB-482A-AD2C-C00661A33360}" type="presParOf" srcId="{8DEF37B0-F72F-48DF-9A08-AE5A9B1BA41E}" destId="{EC56349E-B961-40F7-827E-423C4314F05D}" srcOrd="1" destOrd="0" presId="urn:microsoft.com/office/officeart/2005/8/layout/pyramid2"/>
    <dgm:cxn modelId="{7E29FFF4-7608-43BB-9A18-CBB0AE5A7B91}" type="presParOf" srcId="{EC56349E-B961-40F7-827E-423C4314F05D}" destId="{CEC3EF7A-EEFF-44F1-97D8-ADC335884E86}" srcOrd="0" destOrd="0" presId="urn:microsoft.com/office/officeart/2005/8/layout/pyramid2"/>
    <dgm:cxn modelId="{3A93DBBA-1B9B-43C2-B83E-CD53B0F6C70E}" type="presParOf" srcId="{EC56349E-B961-40F7-827E-423C4314F05D}" destId="{FE697958-E39C-4CC7-8EE8-1F7D51FE0AE8}" srcOrd="1" destOrd="0" presId="urn:microsoft.com/office/officeart/2005/8/layout/pyramid2"/>
    <dgm:cxn modelId="{F1264413-F64F-41BF-B254-0C89B456D4D8}" type="presParOf" srcId="{EC56349E-B961-40F7-827E-423C4314F05D}" destId="{F2D2E424-2803-49D2-B157-69080D7FDCF6}" srcOrd="2" destOrd="0" presId="urn:microsoft.com/office/officeart/2005/8/layout/pyramid2"/>
    <dgm:cxn modelId="{D57947C1-80E6-45B4-9EE4-36078439D07E}" type="presParOf" srcId="{EC56349E-B961-40F7-827E-423C4314F05D}" destId="{0F159327-8813-4503-BB5E-E7EA1A2FF06D}" srcOrd="3" destOrd="0" presId="urn:microsoft.com/office/officeart/2005/8/layout/pyramid2"/>
    <dgm:cxn modelId="{F5537BD3-58C4-4AF8-898C-D90D340C6371}" type="presParOf" srcId="{EC56349E-B961-40F7-827E-423C4314F05D}" destId="{5762D07A-46C2-4E0F-B022-DB7F039639F0}" srcOrd="4" destOrd="0" presId="urn:microsoft.com/office/officeart/2005/8/layout/pyramid2"/>
    <dgm:cxn modelId="{9E484226-15D0-40F2-861F-F9A61CEB9AAA}" type="presParOf" srcId="{EC56349E-B961-40F7-827E-423C4314F05D}" destId="{32B0F60A-E2DE-4F96-BA30-67EB16E458AC}" srcOrd="5" destOrd="0" presId="urn:microsoft.com/office/officeart/2005/8/layout/pyramid2"/>
    <dgm:cxn modelId="{89B6635C-015F-466C-A70E-5A516898ED5E}" type="presParOf" srcId="{EC56349E-B961-40F7-827E-423C4314F05D}" destId="{D342BE27-5D6D-4F24-A229-99CB8A279D08}" srcOrd="6" destOrd="0" presId="urn:microsoft.com/office/officeart/2005/8/layout/pyramid2"/>
    <dgm:cxn modelId="{ADF6D1D4-F1DF-4E6E-89E0-78B081CFF4A9}" type="presParOf" srcId="{EC56349E-B961-40F7-827E-423C4314F05D}" destId="{2A1FED01-B3E8-4E76-97A8-5A6D2B5442E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F7ED6-4FF7-40CA-976B-022CFCA3763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89F14-6319-4099-B0F3-091DFC203A4E}">
      <dgm:prSet phldrT="[Text]"/>
      <dgm:spPr/>
      <dgm:t>
        <a:bodyPr/>
        <a:lstStyle/>
        <a:p>
          <a:r>
            <a:rPr lang="en-US" dirty="0" smtClean="0"/>
            <a:t>Fill in accessory gaps for missing options</a:t>
          </a:r>
          <a:endParaRPr lang="en-US" dirty="0"/>
        </a:p>
      </dgm:t>
    </dgm:pt>
    <dgm:pt modelId="{33FF9052-DDA7-4F2A-9CD5-5999BC57D6F9}" type="parTrans" cxnId="{FB97C57F-EB4F-4BCC-8615-FF0B1A07EED1}">
      <dgm:prSet/>
      <dgm:spPr/>
      <dgm:t>
        <a:bodyPr/>
        <a:lstStyle/>
        <a:p>
          <a:endParaRPr lang="en-US"/>
        </a:p>
      </dgm:t>
    </dgm:pt>
    <dgm:pt modelId="{6C642BEB-60DE-42AB-805B-C5B2C10238BF}" type="sibTrans" cxnId="{FB97C57F-EB4F-4BCC-8615-FF0B1A07EED1}">
      <dgm:prSet/>
      <dgm:spPr/>
      <dgm:t>
        <a:bodyPr/>
        <a:lstStyle/>
        <a:p>
          <a:endParaRPr lang="en-US"/>
        </a:p>
      </dgm:t>
    </dgm:pt>
    <dgm:pt modelId="{47111C87-2CE7-4E3C-BE47-586F173BE336}">
      <dgm:prSet/>
      <dgm:spPr/>
      <dgm:t>
        <a:bodyPr/>
        <a:lstStyle/>
        <a:p>
          <a:r>
            <a:rPr lang="en-US" dirty="0" smtClean="0"/>
            <a:t>Quicker lead times</a:t>
          </a:r>
        </a:p>
      </dgm:t>
    </dgm:pt>
    <dgm:pt modelId="{6C2B5513-E34C-468D-AE75-31960196F887}" type="parTrans" cxnId="{402F8B18-11F8-4204-8C4C-B34A9C16E626}">
      <dgm:prSet/>
      <dgm:spPr/>
      <dgm:t>
        <a:bodyPr/>
        <a:lstStyle/>
        <a:p>
          <a:endParaRPr lang="en-US"/>
        </a:p>
      </dgm:t>
    </dgm:pt>
    <dgm:pt modelId="{783EC0A1-5A43-4968-B3C9-A46F9EE81DCD}" type="sibTrans" cxnId="{402F8B18-11F8-4204-8C4C-B34A9C16E626}">
      <dgm:prSet/>
      <dgm:spPr/>
      <dgm:t>
        <a:bodyPr/>
        <a:lstStyle/>
        <a:p>
          <a:endParaRPr lang="en-US"/>
        </a:p>
      </dgm:t>
    </dgm:pt>
    <dgm:pt modelId="{03A08A22-F64C-40A5-A5A2-6E6CE8A3F3C9}">
      <dgm:prSet phldrT="[Text]"/>
      <dgm:spPr/>
      <dgm:t>
        <a:bodyPr/>
        <a:lstStyle/>
        <a:p>
          <a:r>
            <a:rPr lang="en-US" dirty="0" err="1" smtClean="0"/>
            <a:t>Bonitron</a:t>
          </a:r>
          <a:r>
            <a:rPr lang="en-US" dirty="0" smtClean="0"/>
            <a:t> compliments </a:t>
          </a:r>
          <a:r>
            <a:rPr lang="en-US" b="1" dirty="0" smtClean="0"/>
            <a:t>ANY</a:t>
          </a:r>
          <a:r>
            <a:rPr lang="en-US" dirty="0" smtClean="0"/>
            <a:t> drive line</a:t>
          </a:r>
          <a:endParaRPr lang="en-US" dirty="0"/>
        </a:p>
      </dgm:t>
    </dgm:pt>
    <dgm:pt modelId="{56F68076-7CBA-465F-882E-5263E494BFD8}" type="parTrans" cxnId="{09C48715-ECE5-4A0F-9641-A63BEEB28387}">
      <dgm:prSet/>
      <dgm:spPr/>
      <dgm:t>
        <a:bodyPr/>
        <a:lstStyle/>
        <a:p>
          <a:endParaRPr lang="en-US"/>
        </a:p>
      </dgm:t>
    </dgm:pt>
    <dgm:pt modelId="{73BCE95B-D7B6-4D1E-B4C3-39A1128E0787}" type="sibTrans" cxnId="{09C48715-ECE5-4A0F-9641-A63BEEB28387}">
      <dgm:prSet/>
      <dgm:spPr/>
      <dgm:t>
        <a:bodyPr/>
        <a:lstStyle/>
        <a:p>
          <a:endParaRPr lang="en-US"/>
        </a:p>
      </dgm:t>
    </dgm:pt>
    <dgm:pt modelId="{5B51BBED-9052-45FC-B4D7-AD6E3D087D98}">
      <dgm:prSet/>
      <dgm:spPr/>
      <dgm:t>
        <a:bodyPr/>
        <a:lstStyle/>
        <a:p>
          <a:r>
            <a:rPr lang="en-US" dirty="0" smtClean="0"/>
            <a:t>Local design AND engineering support</a:t>
          </a:r>
        </a:p>
      </dgm:t>
    </dgm:pt>
    <dgm:pt modelId="{FB964DC8-73A4-4130-B114-0E31A3738233}" type="parTrans" cxnId="{4975EEE8-5F1D-444A-9091-0C7767E6007A}">
      <dgm:prSet/>
      <dgm:spPr/>
      <dgm:t>
        <a:bodyPr/>
        <a:lstStyle/>
        <a:p>
          <a:endParaRPr lang="en-US"/>
        </a:p>
      </dgm:t>
    </dgm:pt>
    <dgm:pt modelId="{48EB5B34-6F5B-4428-913B-3E27F8C02FDE}" type="sibTrans" cxnId="{4975EEE8-5F1D-444A-9091-0C7767E6007A}">
      <dgm:prSet/>
      <dgm:spPr/>
      <dgm:t>
        <a:bodyPr/>
        <a:lstStyle/>
        <a:p>
          <a:endParaRPr lang="en-US"/>
        </a:p>
      </dgm:t>
    </dgm:pt>
    <dgm:pt modelId="{DBCFE025-0DE9-40F6-885C-BDDC0F7062FA}">
      <dgm:prSet phldrT="[Text]"/>
      <dgm:spPr/>
      <dgm:t>
        <a:bodyPr/>
        <a:lstStyle/>
        <a:p>
          <a:r>
            <a:rPr lang="en-US" dirty="0" smtClean="0"/>
            <a:t>Simple DC bus connection</a:t>
          </a:r>
        </a:p>
      </dgm:t>
    </dgm:pt>
    <dgm:pt modelId="{1D9438E4-B7E9-4CF2-A7C8-0EC10556E2EB}" type="parTrans" cxnId="{3FAF781A-B43D-4C15-8498-A23F8329109F}">
      <dgm:prSet/>
      <dgm:spPr/>
      <dgm:t>
        <a:bodyPr/>
        <a:lstStyle/>
        <a:p>
          <a:endParaRPr lang="en-US"/>
        </a:p>
      </dgm:t>
    </dgm:pt>
    <dgm:pt modelId="{7E1DD02D-85E1-450F-8A8A-EFB59289D972}" type="sibTrans" cxnId="{3FAF781A-B43D-4C15-8498-A23F8329109F}">
      <dgm:prSet/>
      <dgm:spPr/>
      <dgm:t>
        <a:bodyPr/>
        <a:lstStyle/>
        <a:p>
          <a:endParaRPr lang="en-US"/>
        </a:p>
      </dgm:t>
    </dgm:pt>
    <dgm:pt modelId="{59D2D518-7312-47C4-8D03-C2B151639884}">
      <dgm:prSet phldrT="[Text]"/>
      <dgm:spPr/>
      <dgm:t>
        <a:bodyPr/>
        <a:lstStyle/>
        <a:p>
          <a:r>
            <a:rPr lang="en-US" dirty="0" smtClean="0"/>
            <a:t>Choppers, resistors, power supplies, front-ends, etc.</a:t>
          </a:r>
          <a:endParaRPr lang="en-US" dirty="0"/>
        </a:p>
      </dgm:t>
    </dgm:pt>
    <dgm:pt modelId="{4B646BB7-335D-4449-9D6F-5B42BE26D40B}" type="parTrans" cxnId="{19E81EB8-43FE-4623-AF1B-B9C07F065B93}">
      <dgm:prSet/>
      <dgm:spPr/>
      <dgm:t>
        <a:bodyPr/>
        <a:lstStyle/>
        <a:p>
          <a:endParaRPr lang="en-US"/>
        </a:p>
      </dgm:t>
    </dgm:pt>
    <dgm:pt modelId="{70729118-4151-44C0-B317-BC8E6BB2219F}" type="sibTrans" cxnId="{19E81EB8-43FE-4623-AF1B-B9C07F065B93}">
      <dgm:prSet/>
      <dgm:spPr/>
      <dgm:t>
        <a:bodyPr/>
        <a:lstStyle/>
        <a:p>
          <a:endParaRPr lang="en-US"/>
        </a:p>
      </dgm:t>
    </dgm:pt>
    <dgm:pt modelId="{B3331B00-8BCD-4466-9162-D5ECC2DD1EE8}">
      <dgm:prSet/>
      <dgm:spPr/>
      <dgm:t>
        <a:bodyPr/>
        <a:lstStyle/>
        <a:p>
          <a:r>
            <a:rPr lang="en-US" smtClean="0"/>
            <a:t>Strong reputation in multiple industries</a:t>
          </a:r>
          <a:endParaRPr lang="en-US" dirty="0" smtClean="0"/>
        </a:p>
      </dgm:t>
    </dgm:pt>
    <dgm:pt modelId="{21172F8A-0CE7-484F-9529-928BBFE875E8}" type="parTrans" cxnId="{07FCCD20-60F3-4D9E-9B06-C78E6A3EAAFA}">
      <dgm:prSet/>
      <dgm:spPr/>
      <dgm:t>
        <a:bodyPr/>
        <a:lstStyle/>
        <a:p>
          <a:endParaRPr lang="en-US"/>
        </a:p>
      </dgm:t>
    </dgm:pt>
    <dgm:pt modelId="{08C96CEC-7198-4115-838D-AB035DE8FE3E}" type="sibTrans" cxnId="{07FCCD20-60F3-4D9E-9B06-C78E6A3EAAFA}">
      <dgm:prSet/>
      <dgm:spPr/>
      <dgm:t>
        <a:bodyPr/>
        <a:lstStyle/>
        <a:p>
          <a:endParaRPr lang="en-US"/>
        </a:p>
      </dgm:t>
    </dgm:pt>
    <dgm:pt modelId="{391240CC-2010-401D-862D-5951DDA46C1F}">
      <dgm:prSet/>
      <dgm:spPr/>
      <dgm:t>
        <a:bodyPr/>
        <a:lstStyle/>
        <a:p>
          <a:r>
            <a:rPr lang="en-US" dirty="0" smtClean="0"/>
            <a:t>Support</a:t>
          </a:r>
        </a:p>
      </dgm:t>
    </dgm:pt>
    <dgm:pt modelId="{C56B74F4-17A8-4411-8208-1737414E652B}" type="sibTrans" cxnId="{F0B17033-65E4-459F-BD11-1640971206AC}">
      <dgm:prSet/>
      <dgm:spPr/>
      <dgm:t>
        <a:bodyPr/>
        <a:lstStyle/>
        <a:p>
          <a:endParaRPr lang="en-US"/>
        </a:p>
      </dgm:t>
    </dgm:pt>
    <dgm:pt modelId="{66D98299-0171-47F0-AE0E-E9AFEBBB8550}" type="parTrans" cxnId="{F0B17033-65E4-459F-BD11-1640971206AC}">
      <dgm:prSet/>
      <dgm:spPr/>
      <dgm:t>
        <a:bodyPr/>
        <a:lstStyle/>
        <a:p>
          <a:endParaRPr lang="en-US"/>
        </a:p>
      </dgm:t>
    </dgm:pt>
    <dgm:pt modelId="{06543044-B464-4CE1-B371-E3A4F072072D}">
      <dgm:prSet/>
      <dgm:spPr/>
      <dgm:t>
        <a:bodyPr/>
        <a:lstStyle/>
        <a:p>
          <a:r>
            <a:rPr lang="en-US" dirty="0" smtClean="0"/>
            <a:t>100% load tested modules</a:t>
          </a:r>
        </a:p>
      </dgm:t>
    </dgm:pt>
    <dgm:pt modelId="{B069A0AE-76B5-4F54-B312-251CAFF0E559}">
      <dgm:prSet/>
      <dgm:spPr/>
      <dgm:t>
        <a:bodyPr/>
        <a:lstStyle/>
        <a:p>
          <a:r>
            <a:rPr lang="en-US" dirty="0" smtClean="0"/>
            <a:t>Quality &amp; Reliability</a:t>
          </a:r>
        </a:p>
      </dgm:t>
    </dgm:pt>
    <dgm:pt modelId="{9A4ADB89-6577-441C-B8B8-8CB50F825C50}" type="sibTrans" cxnId="{C7FE6491-750D-43EE-9B26-3701B0C2D263}">
      <dgm:prSet/>
      <dgm:spPr/>
      <dgm:t>
        <a:bodyPr/>
        <a:lstStyle/>
        <a:p>
          <a:endParaRPr lang="en-US"/>
        </a:p>
      </dgm:t>
    </dgm:pt>
    <dgm:pt modelId="{EC27BE30-1DEE-4E91-8C35-A686CDE1CE02}" type="parTrans" cxnId="{C7FE6491-750D-43EE-9B26-3701B0C2D263}">
      <dgm:prSet/>
      <dgm:spPr/>
      <dgm:t>
        <a:bodyPr/>
        <a:lstStyle/>
        <a:p>
          <a:endParaRPr lang="en-US"/>
        </a:p>
      </dgm:t>
    </dgm:pt>
    <dgm:pt modelId="{9F7E0C94-96E3-4994-8DD9-EA768584715F}" type="sibTrans" cxnId="{5F73A2D0-0D11-44D5-A99D-A4BF7063274A}">
      <dgm:prSet/>
      <dgm:spPr/>
      <dgm:t>
        <a:bodyPr/>
        <a:lstStyle/>
        <a:p>
          <a:endParaRPr lang="en-US"/>
        </a:p>
      </dgm:t>
    </dgm:pt>
    <dgm:pt modelId="{5F69A3B5-3ABE-4D82-87A1-3071BC4AB91F}" type="parTrans" cxnId="{5F73A2D0-0D11-44D5-A99D-A4BF7063274A}">
      <dgm:prSet/>
      <dgm:spPr/>
      <dgm:t>
        <a:bodyPr/>
        <a:lstStyle/>
        <a:p>
          <a:endParaRPr lang="en-US"/>
        </a:p>
      </dgm:t>
    </dgm:pt>
    <dgm:pt modelId="{7C343EA3-D3C9-4D3D-8DE3-D189D8BD3FD1}">
      <dgm:prSet/>
      <dgm:spPr/>
      <dgm:t>
        <a:bodyPr/>
        <a:lstStyle/>
        <a:p>
          <a:r>
            <a:rPr lang="en-US" dirty="0" smtClean="0"/>
            <a:t>Versatility</a:t>
          </a:r>
        </a:p>
      </dgm:t>
    </dgm:pt>
    <dgm:pt modelId="{2A3E41F5-ED39-41A7-B487-9EEF698FEA87}" type="parTrans" cxnId="{74D57DE9-288E-4096-AC2F-10530B9489C1}">
      <dgm:prSet/>
      <dgm:spPr/>
      <dgm:t>
        <a:bodyPr/>
        <a:lstStyle/>
        <a:p>
          <a:endParaRPr lang="en-US"/>
        </a:p>
      </dgm:t>
    </dgm:pt>
    <dgm:pt modelId="{18A0C653-C190-4968-9A0D-2250C0E2CF5F}" type="sibTrans" cxnId="{74D57DE9-288E-4096-AC2F-10530B9489C1}">
      <dgm:prSet/>
      <dgm:spPr/>
      <dgm:t>
        <a:bodyPr/>
        <a:lstStyle/>
        <a:p>
          <a:endParaRPr lang="en-US"/>
        </a:p>
      </dgm:t>
    </dgm:pt>
    <dgm:pt modelId="{78F6F0E7-32F6-474F-A001-97A8662D9D12}">
      <dgm:prSet/>
      <dgm:spPr/>
      <dgm:t>
        <a:bodyPr/>
        <a:lstStyle/>
        <a:p>
          <a:r>
            <a:rPr lang="en-US" dirty="0" smtClean="0"/>
            <a:t>Expose customers to alternative options - Greater customer interaction</a:t>
          </a:r>
        </a:p>
      </dgm:t>
    </dgm:pt>
    <dgm:pt modelId="{891808FF-600D-4812-985C-64C68134938C}" type="parTrans" cxnId="{E43E1967-97E3-40EE-9F35-7A570793157D}">
      <dgm:prSet/>
      <dgm:spPr/>
      <dgm:t>
        <a:bodyPr/>
        <a:lstStyle/>
        <a:p>
          <a:endParaRPr lang="en-US"/>
        </a:p>
      </dgm:t>
    </dgm:pt>
    <dgm:pt modelId="{CFB9A939-0E39-445B-BF49-4B97D00F2EBC}" type="sibTrans" cxnId="{E43E1967-97E3-40EE-9F35-7A570793157D}">
      <dgm:prSet/>
      <dgm:spPr/>
      <dgm:t>
        <a:bodyPr/>
        <a:lstStyle/>
        <a:p>
          <a:endParaRPr lang="en-US"/>
        </a:p>
      </dgm:t>
    </dgm:pt>
    <dgm:pt modelId="{4E816652-5395-49B3-8B49-3B78873D86BC}">
      <dgm:prSet/>
      <dgm:spPr/>
      <dgm:t>
        <a:bodyPr/>
        <a:lstStyle/>
        <a:p>
          <a:r>
            <a:rPr lang="en-US" dirty="0" smtClean="0"/>
            <a:t>Not an all or nothing sell – multiple component options</a:t>
          </a:r>
        </a:p>
      </dgm:t>
    </dgm:pt>
    <dgm:pt modelId="{7117C56D-7D5E-444B-B01A-F76421363F59}" type="parTrans" cxnId="{D74BFFFD-1B98-4286-97F0-C9D3A70ABD42}">
      <dgm:prSet/>
      <dgm:spPr/>
      <dgm:t>
        <a:bodyPr/>
        <a:lstStyle/>
        <a:p>
          <a:endParaRPr lang="en-US"/>
        </a:p>
      </dgm:t>
    </dgm:pt>
    <dgm:pt modelId="{07F7640B-2020-4FAC-984A-DA8BD1CA9190}" type="sibTrans" cxnId="{D74BFFFD-1B98-4286-97F0-C9D3A70ABD42}">
      <dgm:prSet/>
      <dgm:spPr/>
      <dgm:t>
        <a:bodyPr/>
        <a:lstStyle/>
        <a:p>
          <a:endParaRPr lang="en-US"/>
        </a:p>
      </dgm:t>
    </dgm:pt>
    <dgm:pt modelId="{31D0640F-9DCB-4A0C-AA6B-ED135534EA81}">
      <dgm:prSet/>
      <dgm:spPr/>
      <dgm:t>
        <a:bodyPr/>
        <a:lstStyle/>
        <a:p>
          <a:r>
            <a:rPr lang="en-US" dirty="0" smtClean="0"/>
            <a:t>Better Lead times for Drive options than many drive manufacturers</a:t>
          </a:r>
        </a:p>
      </dgm:t>
    </dgm:pt>
    <dgm:pt modelId="{68AF4640-F6B8-45AA-82AE-4C1DA7E71474}" type="parTrans" cxnId="{90D31215-B31F-4F42-843E-54ED337B83CC}">
      <dgm:prSet/>
      <dgm:spPr/>
      <dgm:t>
        <a:bodyPr/>
        <a:lstStyle/>
        <a:p>
          <a:endParaRPr lang="en-US"/>
        </a:p>
      </dgm:t>
    </dgm:pt>
    <dgm:pt modelId="{8A11A53F-08AF-4EE8-A0BA-A657BD6B69D5}" type="sibTrans" cxnId="{90D31215-B31F-4F42-843E-54ED337B83CC}">
      <dgm:prSet/>
      <dgm:spPr/>
      <dgm:t>
        <a:bodyPr/>
        <a:lstStyle/>
        <a:p>
          <a:endParaRPr lang="en-US"/>
        </a:p>
      </dgm:t>
    </dgm:pt>
    <dgm:pt modelId="{B0E28340-A791-4273-90A7-0289C37A7D7C}" type="pres">
      <dgm:prSet presAssocID="{CE6F7ED6-4FF7-40CA-976B-022CFCA37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B820D-4738-4D6D-824C-90F12FCA1CF2}" type="pres">
      <dgm:prSet presAssocID="{03A08A22-F64C-40A5-A5A2-6E6CE8A3F3C9}" presName="parentLin" presStyleCnt="0"/>
      <dgm:spPr/>
    </dgm:pt>
    <dgm:pt modelId="{8AE563E1-2674-4F47-B24E-766EE0146691}" type="pres">
      <dgm:prSet presAssocID="{03A08A22-F64C-40A5-A5A2-6E6CE8A3F3C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431487C-2C5A-4BCE-BED5-CA0FF26ED930}" type="pres">
      <dgm:prSet presAssocID="{03A08A22-F64C-40A5-A5A2-6E6CE8A3F3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98412-88D6-4AA4-A04A-327376683554}" type="pres">
      <dgm:prSet presAssocID="{03A08A22-F64C-40A5-A5A2-6E6CE8A3F3C9}" presName="negativeSpace" presStyleCnt="0"/>
      <dgm:spPr/>
    </dgm:pt>
    <dgm:pt modelId="{BC4FBFCB-8F1D-422D-9571-913D11AD69A5}" type="pres">
      <dgm:prSet presAssocID="{03A08A22-F64C-40A5-A5A2-6E6CE8A3F3C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A1C27-C61F-40FC-B80B-AC3A2D79329F}" type="pres">
      <dgm:prSet presAssocID="{73BCE95B-D7B6-4D1E-B4C3-39A1128E0787}" presName="spaceBetweenRectangles" presStyleCnt="0"/>
      <dgm:spPr/>
    </dgm:pt>
    <dgm:pt modelId="{D549E315-135B-468C-BA6E-E2B24752CFCE}" type="pres">
      <dgm:prSet presAssocID="{B069A0AE-76B5-4F54-B312-251CAFF0E559}" presName="parentLin" presStyleCnt="0"/>
      <dgm:spPr/>
    </dgm:pt>
    <dgm:pt modelId="{87BF42CC-47D5-432F-A454-97D1860F98E4}" type="pres">
      <dgm:prSet presAssocID="{B069A0AE-76B5-4F54-B312-251CAFF0E55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B90C9DF-8096-49DA-B6DE-474097AFD2FF}" type="pres">
      <dgm:prSet presAssocID="{B069A0AE-76B5-4F54-B312-251CAFF0E5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3B3B4-4798-45F5-BD92-31C371FBC180}" type="pres">
      <dgm:prSet presAssocID="{B069A0AE-76B5-4F54-B312-251CAFF0E559}" presName="negativeSpace" presStyleCnt="0"/>
      <dgm:spPr/>
    </dgm:pt>
    <dgm:pt modelId="{3D18F003-36D5-49B4-8D90-653B5AA6D18E}" type="pres">
      <dgm:prSet presAssocID="{B069A0AE-76B5-4F54-B312-251CAFF0E55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3217-45B1-4F3A-9CC0-43C9118A0987}" type="pres">
      <dgm:prSet presAssocID="{9A4ADB89-6577-441C-B8B8-8CB50F825C50}" presName="spaceBetweenRectangles" presStyleCnt="0"/>
      <dgm:spPr/>
    </dgm:pt>
    <dgm:pt modelId="{A4F77B5E-08E2-44A9-98AF-B0B467429E2C}" type="pres">
      <dgm:prSet presAssocID="{391240CC-2010-401D-862D-5951DDA46C1F}" presName="parentLin" presStyleCnt="0"/>
      <dgm:spPr/>
    </dgm:pt>
    <dgm:pt modelId="{77580145-4A9D-4B91-9F07-8A77E2391C3C}" type="pres">
      <dgm:prSet presAssocID="{391240CC-2010-401D-862D-5951DDA46C1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A4FDA88-A72D-4BBC-AD8B-C905E1D80311}" type="pres">
      <dgm:prSet presAssocID="{391240CC-2010-401D-862D-5951DDA46C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4F4C4-9C4D-456D-AF28-874BB8D2F525}" type="pres">
      <dgm:prSet presAssocID="{391240CC-2010-401D-862D-5951DDA46C1F}" presName="negativeSpace" presStyleCnt="0"/>
      <dgm:spPr/>
    </dgm:pt>
    <dgm:pt modelId="{2AF33C12-AF15-40F9-B905-D9681669876C}" type="pres">
      <dgm:prSet presAssocID="{391240CC-2010-401D-862D-5951DDA46C1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794E8-4594-4764-8EC7-42B5E999CE3A}" type="pres">
      <dgm:prSet presAssocID="{C56B74F4-17A8-4411-8208-1737414E652B}" presName="spaceBetweenRectangles" presStyleCnt="0"/>
      <dgm:spPr/>
    </dgm:pt>
    <dgm:pt modelId="{25BE3CB9-AAE7-4FC5-A624-BB3FDF0414DF}" type="pres">
      <dgm:prSet presAssocID="{7C343EA3-D3C9-4D3D-8DE3-D189D8BD3FD1}" presName="parentLin" presStyleCnt="0"/>
      <dgm:spPr/>
    </dgm:pt>
    <dgm:pt modelId="{D26AF96F-444A-4965-9F7A-97E54BAC686B}" type="pres">
      <dgm:prSet presAssocID="{7C343EA3-D3C9-4D3D-8DE3-D189D8BD3FD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BD1158-C9A0-4C67-9BF4-7C6FC13C341B}" type="pres">
      <dgm:prSet presAssocID="{7C343EA3-D3C9-4D3D-8DE3-D189D8BD3FD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B295-DE6A-4010-A8A4-7AFEB4FBD281}" type="pres">
      <dgm:prSet presAssocID="{7C343EA3-D3C9-4D3D-8DE3-D189D8BD3FD1}" presName="negativeSpace" presStyleCnt="0"/>
      <dgm:spPr/>
    </dgm:pt>
    <dgm:pt modelId="{E51FFF54-2658-4F70-9F20-58BEC3205E7C}" type="pres">
      <dgm:prSet presAssocID="{7C343EA3-D3C9-4D3D-8DE3-D189D8BD3FD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26F0C-A46A-4828-90F3-C3D545E6FF57}" type="presOf" srcId="{78F6F0E7-32F6-474F-A001-97A8662D9D12}" destId="{E51FFF54-2658-4F70-9F20-58BEC3205E7C}" srcOrd="0" destOrd="0" presId="urn:microsoft.com/office/officeart/2005/8/layout/list1"/>
    <dgm:cxn modelId="{98339025-4D98-47C2-8A3D-0CF753436FDA}" type="presOf" srcId="{5B51BBED-9052-45FC-B4D7-AD6E3D087D98}" destId="{2AF33C12-AF15-40F9-B905-D9681669876C}" srcOrd="0" destOrd="0" presId="urn:microsoft.com/office/officeart/2005/8/layout/list1"/>
    <dgm:cxn modelId="{F0B17033-65E4-459F-BD11-1640971206AC}" srcId="{CE6F7ED6-4FF7-40CA-976B-022CFCA3763D}" destId="{391240CC-2010-401D-862D-5951DDA46C1F}" srcOrd="2" destOrd="0" parTransId="{66D98299-0171-47F0-AE0E-E9AFEBBB8550}" sibTransId="{C56B74F4-17A8-4411-8208-1737414E652B}"/>
    <dgm:cxn modelId="{E7DB7C93-E7C2-4452-878C-4449CB9DDC55}" type="presOf" srcId="{03A08A22-F64C-40A5-A5A2-6E6CE8A3F3C9}" destId="{8AE563E1-2674-4F47-B24E-766EE0146691}" srcOrd="0" destOrd="0" presId="urn:microsoft.com/office/officeart/2005/8/layout/list1"/>
    <dgm:cxn modelId="{D96A4954-6E15-4E3B-A9EE-8BC68EDAB9CD}" type="presOf" srcId="{03A08A22-F64C-40A5-A5A2-6E6CE8A3F3C9}" destId="{3431487C-2C5A-4BCE-BED5-CA0FF26ED930}" srcOrd="1" destOrd="0" presId="urn:microsoft.com/office/officeart/2005/8/layout/list1"/>
    <dgm:cxn modelId="{149D6472-AFF0-4F23-911C-C10EFF365BB2}" type="presOf" srcId="{B069A0AE-76B5-4F54-B312-251CAFF0E559}" destId="{3B90C9DF-8096-49DA-B6DE-474097AFD2FF}" srcOrd="1" destOrd="0" presId="urn:microsoft.com/office/officeart/2005/8/layout/list1"/>
    <dgm:cxn modelId="{0E3111ED-9916-4CF7-9735-FD54F76C872F}" type="presOf" srcId="{B069A0AE-76B5-4F54-B312-251CAFF0E559}" destId="{87BF42CC-47D5-432F-A454-97D1860F98E4}" srcOrd="0" destOrd="0" presId="urn:microsoft.com/office/officeart/2005/8/layout/list1"/>
    <dgm:cxn modelId="{629ADD7E-F380-4DAC-AA4E-B6E189A04282}" type="presOf" srcId="{CE6F7ED6-4FF7-40CA-976B-022CFCA3763D}" destId="{B0E28340-A791-4273-90A7-0289C37A7D7C}" srcOrd="0" destOrd="0" presId="urn:microsoft.com/office/officeart/2005/8/layout/list1"/>
    <dgm:cxn modelId="{46BF04FF-5ADA-476D-8587-250BC9BCF0B3}" type="presOf" srcId="{7C343EA3-D3C9-4D3D-8DE3-D189D8BD3FD1}" destId="{D26AF96F-444A-4965-9F7A-97E54BAC686B}" srcOrd="0" destOrd="0" presId="urn:microsoft.com/office/officeart/2005/8/layout/list1"/>
    <dgm:cxn modelId="{B979D123-2B70-4A97-A181-78273731DBFE}" type="presOf" srcId="{B3331B00-8BCD-4466-9162-D5ECC2DD1EE8}" destId="{3D18F003-36D5-49B4-8D90-653B5AA6D18E}" srcOrd="0" destOrd="1" presId="urn:microsoft.com/office/officeart/2005/8/layout/list1"/>
    <dgm:cxn modelId="{93AC15E7-2AF9-4B4F-9F80-6299AF969611}" type="presOf" srcId="{47111C87-2CE7-4E3C-BE47-586F173BE336}" destId="{BC4FBFCB-8F1D-422D-9571-913D11AD69A5}" srcOrd="0" destOrd="2" presId="urn:microsoft.com/office/officeart/2005/8/layout/list1"/>
    <dgm:cxn modelId="{E43E1967-97E3-40EE-9F35-7A570793157D}" srcId="{7C343EA3-D3C9-4D3D-8DE3-D189D8BD3FD1}" destId="{78F6F0E7-32F6-474F-A001-97A8662D9D12}" srcOrd="0" destOrd="0" parTransId="{891808FF-600D-4812-985C-64C68134938C}" sibTransId="{CFB9A939-0E39-445B-BF49-4B97D00F2EBC}"/>
    <dgm:cxn modelId="{7B977229-D5D0-46F3-8F04-28AF7A6F70AF}" type="presOf" srcId="{59D2D518-7312-47C4-8D03-C2B151639884}" destId="{BC4FBFCB-8F1D-422D-9571-913D11AD69A5}" srcOrd="0" destOrd="1" presId="urn:microsoft.com/office/officeart/2005/8/layout/list1"/>
    <dgm:cxn modelId="{1C926AE7-FE0F-4933-8EAC-95CAED7E3C06}" type="presOf" srcId="{06543044-B464-4CE1-B371-E3A4F072072D}" destId="{3D18F003-36D5-49B4-8D90-653B5AA6D18E}" srcOrd="0" destOrd="0" presId="urn:microsoft.com/office/officeart/2005/8/layout/list1"/>
    <dgm:cxn modelId="{5F73A2D0-0D11-44D5-A99D-A4BF7063274A}" srcId="{B069A0AE-76B5-4F54-B312-251CAFF0E559}" destId="{06543044-B464-4CE1-B371-E3A4F072072D}" srcOrd="0" destOrd="0" parTransId="{5F69A3B5-3ABE-4D82-87A1-3071BC4AB91F}" sibTransId="{9F7E0C94-96E3-4994-8DD9-EA768584715F}"/>
    <dgm:cxn modelId="{FB97C57F-EB4F-4BCC-8615-FF0B1A07EED1}" srcId="{03A08A22-F64C-40A5-A5A2-6E6CE8A3F3C9}" destId="{9E989F14-6319-4099-B0F3-091DFC203A4E}" srcOrd="0" destOrd="0" parTransId="{33FF9052-DDA7-4F2A-9CD5-5999BC57D6F9}" sibTransId="{6C642BEB-60DE-42AB-805B-C5B2C10238BF}"/>
    <dgm:cxn modelId="{62276D80-F3B4-4BC7-BE9E-A7F200B4D630}" type="presOf" srcId="{391240CC-2010-401D-862D-5951DDA46C1F}" destId="{77580145-4A9D-4B91-9F07-8A77E2391C3C}" srcOrd="0" destOrd="0" presId="urn:microsoft.com/office/officeart/2005/8/layout/list1"/>
    <dgm:cxn modelId="{5B779BEE-4606-430E-85AD-13448460E8E3}" type="presOf" srcId="{391240CC-2010-401D-862D-5951DDA46C1F}" destId="{EA4FDA88-A72D-4BBC-AD8B-C905E1D80311}" srcOrd="1" destOrd="0" presId="urn:microsoft.com/office/officeart/2005/8/layout/list1"/>
    <dgm:cxn modelId="{343F2A04-1A27-4276-842D-28DD5BD5016D}" type="presOf" srcId="{DBCFE025-0DE9-40F6-885C-BDDC0F7062FA}" destId="{BC4FBFCB-8F1D-422D-9571-913D11AD69A5}" srcOrd="0" destOrd="3" presId="urn:microsoft.com/office/officeart/2005/8/layout/list1"/>
    <dgm:cxn modelId="{67DF120D-5AC6-43B6-8E37-3BF0C8CCA322}" type="presOf" srcId="{7C343EA3-D3C9-4D3D-8DE3-D189D8BD3FD1}" destId="{71BD1158-C9A0-4C67-9BF4-7C6FC13C341B}" srcOrd="1" destOrd="0" presId="urn:microsoft.com/office/officeart/2005/8/layout/list1"/>
    <dgm:cxn modelId="{6FDD4612-F7DE-475E-A038-BE1293F5E71E}" type="presOf" srcId="{9E989F14-6319-4099-B0F3-091DFC203A4E}" destId="{BC4FBFCB-8F1D-422D-9571-913D11AD69A5}" srcOrd="0" destOrd="0" presId="urn:microsoft.com/office/officeart/2005/8/layout/list1"/>
    <dgm:cxn modelId="{2D000892-D82B-45F1-81E6-0D4E4BA00122}" type="presOf" srcId="{31D0640F-9DCB-4A0C-AA6B-ED135534EA81}" destId="{E51FFF54-2658-4F70-9F20-58BEC3205E7C}" srcOrd="0" destOrd="2" presId="urn:microsoft.com/office/officeart/2005/8/layout/list1"/>
    <dgm:cxn modelId="{09C48715-ECE5-4A0F-9641-A63BEEB28387}" srcId="{CE6F7ED6-4FF7-40CA-976B-022CFCA3763D}" destId="{03A08A22-F64C-40A5-A5A2-6E6CE8A3F3C9}" srcOrd="0" destOrd="0" parTransId="{56F68076-7CBA-465F-882E-5263E494BFD8}" sibTransId="{73BCE95B-D7B6-4D1E-B4C3-39A1128E0787}"/>
    <dgm:cxn modelId="{90D31215-B31F-4F42-843E-54ED337B83CC}" srcId="{7C343EA3-D3C9-4D3D-8DE3-D189D8BD3FD1}" destId="{31D0640F-9DCB-4A0C-AA6B-ED135534EA81}" srcOrd="2" destOrd="0" parTransId="{68AF4640-F6B8-45AA-82AE-4C1DA7E71474}" sibTransId="{8A11A53F-08AF-4EE8-A0BA-A657BD6B69D5}"/>
    <dgm:cxn modelId="{74D57DE9-288E-4096-AC2F-10530B9489C1}" srcId="{CE6F7ED6-4FF7-40CA-976B-022CFCA3763D}" destId="{7C343EA3-D3C9-4D3D-8DE3-D189D8BD3FD1}" srcOrd="3" destOrd="0" parTransId="{2A3E41F5-ED39-41A7-B487-9EEF698FEA87}" sibTransId="{18A0C653-C190-4968-9A0D-2250C0E2CF5F}"/>
    <dgm:cxn modelId="{402F8B18-11F8-4204-8C4C-B34A9C16E626}" srcId="{03A08A22-F64C-40A5-A5A2-6E6CE8A3F3C9}" destId="{47111C87-2CE7-4E3C-BE47-586F173BE336}" srcOrd="1" destOrd="0" parTransId="{6C2B5513-E34C-468D-AE75-31960196F887}" sibTransId="{783EC0A1-5A43-4968-B3C9-A46F9EE81DCD}"/>
    <dgm:cxn modelId="{D74BFFFD-1B98-4286-97F0-C9D3A70ABD42}" srcId="{7C343EA3-D3C9-4D3D-8DE3-D189D8BD3FD1}" destId="{4E816652-5395-49B3-8B49-3B78873D86BC}" srcOrd="1" destOrd="0" parTransId="{7117C56D-7D5E-444B-B01A-F76421363F59}" sibTransId="{07F7640B-2020-4FAC-984A-DA8BD1CA9190}"/>
    <dgm:cxn modelId="{C7FE6491-750D-43EE-9B26-3701B0C2D263}" srcId="{CE6F7ED6-4FF7-40CA-976B-022CFCA3763D}" destId="{B069A0AE-76B5-4F54-B312-251CAFF0E559}" srcOrd="1" destOrd="0" parTransId="{EC27BE30-1DEE-4E91-8C35-A686CDE1CE02}" sibTransId="{9A4ADB89-6577-441C-B8B8-8CB50F825C50}"/>
    <dgm:cxn modelId="{3FAF781A-B43D-4C15-8498-A23F8329109F}" srcId="{03A08A22-F64C-40A5-A5A2-6E6CE8A3F3C9}" destId="{DBCFE025-0DE9-40F6-885C-BDDC0F7062FA}" srcOrd="2" destOrd="0" parTransId="{1D9438E4-B7E9-4CF2-A7C8-0EC10556E2EB}" sibTransId="{7E1DD02D-85E1-450F-8A8A-EFB59289D972}"/>
    <dgm:cxn modelId="{07FCCD20-60F3-4D9E-9B06-C78E6A3EAAFA}" srcId="{B069A0AE-76B5-4F54-B312-251CAFF0E559}" destId="{B3331B00-8BCD-4466-9162-D5ECC2DD1EE8}" srcOrd="1" destOrd="0" parTransId="{21172F8A-0CE7-484F-9529-928BBFE875E8}" sibTransId="{08C96CEC-7198-4115-838D-AB035DE8FE3E}"/>
    <dgm:cxn modelId="{3C0CC3EF-52C8-4CA2-8F8F-DC6C4B9E7DCC}" type="presOf" srcId="{4E816652-5395-49B3-8B49-3B78873D86BC}" destId="{E51FFF54-2658-4F70-9F20-58BEC3205E7C}" srcOrd="0" destOrd="1" presId="urn:microsoft.com/office/officeart/2005/8/layout/list1"/>
    <dgm:cxn modelId="{19E81EB8-43FE-4623-AF1B-B9C07F065B93}" srcId="{9E989F14-6319-4099-B0F3-091DFC203A4E}" destId="{59D2D518-7312-47C4-8D03-C2B151639884}" srcOrd="0" destOrd="0" parTransId="{4B646BB7-335D-4449-9D6F-5B42BE26D40B}" sibTransId="{70729118-4151-44C0-B317-BC8E6BB2219F}"/>
    <dgm:cxn modelId="{4975EEE8-5F1D-444A-9091-0C7767E6007A}" srcId="{391240CC-2010-401D-862D-5951DDA46C1F}" destId="{5B51BBED-9052-45FC-B4D7-AD6E3D087D98}" srcOrd="0" destOrd="0" parTransId="{FB964DC8-73A4-4130-B114-0E31A3738233}" sibTransId="{48EB5B34-6F5B-4428-913B-3E27F8C02FDE}"/>
    <dgm:cxn modelId="{ED5AA650-2C2C-4F5C-B5C3-10A583C957F1}" type="presParOf" srcId="{B0E28340-A791-4273-90A7-0289C37A7D7C}" destId="{40BB820D-4738-4D6D-824C-90F12FCA1CF2}" srcOrd="0" destOrd="0" presId="urn:microsoft.com/office/officeart/2005/8/layout/list1"/>
    <dgm:cxn modelId="{1553CF96-4137-4884-B2FE-597CE884F6FB}" type="presParOf" srcId="{40BB820D-4738-4D6D-824C-90F12FCA1CF2}" destId="{8AE563E1-2674-4F47-B24E-766EE0146691}" srcOrd="0" destOrd="0" presId="urn:microsoft.com/office/officeart/2005/8/layout/list1"/>
    <dgm:cxn modelId="{859E7470-98D8-4D3A-95A5-B1A7A1F42393}" type="presParOf" srcId="{40BB820D-4738-4D6D-824C-90F12FCA1CF2}" destId="{3431487C-2C5A-4BCE-BED5-CA0FF26ED930}" srcOrd="1" destOrd="0" presId="urn:microsoft.com/office/officeart/2005/8/layout/list1"/>
    <dgm:cxn modelId="{8D17DB6C-69F6-4554-8E26-2E4E61B1CE49}" type="presParOf" srcId="{B0E28340-A791-4273-90A7-0289C37A7D7C}" destId="{1B998412-88D6-4AA4-A04A-327376683554}" srcOrd="1" destOrd="0" presId="urn:microsoft.com/office/officeart/2005/8/layout/list1"/>
    <dgm:cxn modelId="{37FFE676-C414-428B-81D3-40EFA5440C9F}" type="presParOf" srcId="{B0E28340-A791-4273-90A7-0289C37A7D7C}" destId="{BC4FBFCB-8F1D-422D-9571-913D11AD69A5}" srcOrd="2" destOrd="0" presId="urn:microsoft.com/office/officeart/2005/8/layout/list1"/>
    <dgm:cxn modelId="{D2DAA507-9FAD-4BED-B341-05145ECE0ACB}" type="presParOf" srcId="{B0E28340-A791-4273-90A7-0289C37A7D7C}" destId="{FFBA1C27-C61F-40FC-B80B-AC3A2D79329F}" srcOrd="3" destOrd="0" presId="urn:microsoft.com/office/officeart/2005/8/layout/list1"/>
    <dgm:cxn modelId="{AC85939E-31F7-4161-8F5D-D622EB22E6DF}" type="presParOf" srcId="{B0E28340-A791-4273-90A7-0289C37A7D7C}" destId="{D549E315-135B-468C-BA6E-E2B24752CFCE}" srcOrd="4" destOrd="0" presId="urn:microsoft.com/office/officeart/2005/8/layout/list1"/>
    <dgm:cxn modelId="{98935C17-7EE2-4A5B-BC2D-33C32B119BA3}" type="presParOf" srcId="{D549E315-135B-468C-BA6E-E2B24752CFCE}" destId="{87BF42CC-47D5-432F-A454-97D1860F98E4}" srcOrd="0" destOrd="0" presId="urn:microsoft.com/office/officeart/2005/8/layout/list1"/>
    <dgm:cxn modelId="{6A5B4D57-16FF-4423-B6C0-EAF7F1D44B13}" type="presParOf" srcId="{D549E315-135B-468C-BA6E-E2B24752CFCE}" destId="{3B90C9DF-8096-49DA-B6DE-474097AFD2FF}" srcOrd="1" destOrd="0" presId="urn:microsoft.com/office/officeart/2005/8/layout/list1"/>
    <dgm:cxn modelId="{54322B01-CA05-489E-A524-3C9102CA59F1}" type="presParOf" srcId="{B0E28340-A791-4273-90A7-0289C37A7D7C}" destId="{A133B3B4-4798-45F5-BD92-31C371FBC180}" srcOrd="5" destOrd="0" presId="urn:microsoft.com/office/officeart/2005/8/layout/list1"/>
    <dgm:cxn modelId="{B96037CF-4B61-43AA-928B-DD89158A352C}" type="presParOf" srcId="{B0E28340-A791-4273-90A7-0289C37A7D7C}" destId="{3D18F003-36D5-49B4-8D90-653B5AA6D18E}" srcOrd="6" destOrd="0" presId="urn:microsoft.com/office/officeart/2005/8/layout/list1"/>
    <dgm:cxn modelId="{EBF33499-162B-4696-9C1B-8159D2BBB6B4}" type="presParOf" srcId="{B0E28340-A791-4273-90A7-0289C37A7D7C}" destId="{466B3217-45B1-4F3A-9CC0-43C9118A0987}" srcOrd="7" destOrd="0" presId="urn:microsoft.com/office/officeart/2005/8/layout/list1"/>
    <dgm:cxn modelId="{50812327-567D-483B-996B-BEC0080EE70F}" type="presParOf" srcId="{B0E28340-A791-4273-90A7-0289C37A7D7C}" destId="{A4F77B5E-08E2-44A9-98AF-B0B467429E2C}" srcOrd="8" destOrd="0" presId="urn:microsoft.com/office/officeart/2005/8/layout/list1"/>
    <dgm:cxn modelId="{5CF173A7-8C6E-4DF1-A946-42CBA3543E58}" type="presParOf" srcId="{A4F77B5E-08E2-44A9-98AF-B0B467429E2C}" destId="{77580145-4A9D-4B91-9F07-8A77E2391C3C}" srcOrd="0" destOrd="0" presId="urn:microsoft.com/office/officeart/2005/8/layout/list1"/>
    <dgm:cxn modelId="{F1CF709B-1086-4C8A-A8B9-71E9270389EF}" type="presParOf" srcId="{A4F77B5E-08E2-44A9-98AF-B0B467429E2C}" destId="{EA4FDA88-A72D-4BBC-AD8B-C905E1D80311}" srcOrd="1" destOrd="0" presId="urn:microsoft.com/office/officeart/2005/8/layout/list1"/>
    <dgm:cxn modelId="{4C4167B1-D505-4667-A642-B14F5124E0A8}" type="presParOf" srcId="{B0E28340-A791-4273-90A7-0289C37A7D7C}" destId="{ADE4F4C4-9C4D-456D-AF28-874BB8D2F525}" srcOrd="9" destOrd="0" presId="urn:microsoft.com/office/officeart/2005/8/layout/list1"/>
    <dgm:cxn modelId="{7BE06EB5-098F-4641-907B-B4797A771E6F}" type="presParOf" srcId="{B0E28340-A791-4273-90A7-0289C37A7D7C}" destId="{2AF33C12-AF15-40F9-B905-D9681669876C}" srcOrd="10" destOrd="0" presId="urn:microsoft.com/office/officeart/2005/8/layout/list1"/>
    <dgm:cxn modelId="{1166481D-E39C-4B7C-ACAA-4343BE9012ED}" type="presParOf" srcId="{B0E28340-A791-4273-90A7-0289C37A7D7C}" destId="{C94794E8-4594-4764-8EC7-42B5E999CE3A}" srcOrd="11" destOrd="0" presId="urn:microsoft.com/office/officeart/2005/8/layout/list1"/>
    <dgm:cxn modelId="{C48493A1-CEE8-45DB-BADE-E33580A63FBB}" type="presParOf" srcId="{B0E28340-A791-4273-90A7-0289C37A7D7C}" destId="{25BE3CB9-AAE7-4FC5-A624-BB3FDF0414DF}" srcOrd="12" destOrd="0" presId="urn:microsoft.com/office/officeart/2005/8/layout/list1"/>
    <dgm:cxn modelId="{1D1586F5-F27B-41EC-AD40-CF38C64802F0}" type="presParOf" srcId="{25BE3CB9-AAE7-4FC5-A624-BB3FDF0414DF}" destId="{D26AF96F-444A-4965-9F7A-97E54BAC686B}" srcOrd="0" destOrd="0" presId="urn:microsoft.com/office/officeart/2005/8/layout/list1"/>
    <dgm:cxn modelId="{5A351AD2-5859-4D34-A43D-D261742C2766}" type="presParOf" srcId="{25BE3CB9-AAE7-4FC5-A624-BB3FDF0414DF}" destId="{71BD1158-C9A0-4C67-9BF4-7C6FC13C341B}" srcOrd="1" destOrd="0" presId="urn:microsoft.com/office/officeart/2005/8/layout/list1"/>
    <dgm:cxn modelId="{424B8635-05B0-4E39-BC32-4041E74EDB7C}" type="presParOf" srcId="{B0E28340-A791-4273-90A7-0289C37A7D7C}" destId="{B0D3B295-DE6A-4010-A8A4-7AFEB4FBD281}" srcOrd="13" destOrd="0" presId="urn:microsoft.com/office/officeart/2005/8/layout/list1"/>
    <dgm:cxn modelId="{711441B4-F91F-4BB7-A92D-97B593A91135}" type="presParOf" srcId="{B0E28340-A791-4273-90A7-0289C37A7D7C}" destId="{E51FFF54-2658-4F70-9F20-58BEC3205E7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5DFFC-B1BA-4C91-B80E-6656B87FB4A8}" type="doc">
      <dgm:prSet loTypeId="urn:microsoft.com/office/officeart/2005/8/layout/pList1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9113B-B5AC-488C-A06C-DFDF045A914E}">
      <dgm:prSet phldrT="[Text]" custT="1"/>
      <dgm:spPr/>
      <dgm:t>
        <a:bodyPr/>
        <a:lstStyle/>
        <a:p>
          <a:r>
            <a:rPr lang="en-US" sz="1400" b="1" dirty="0" smtClean="0"/>
            <a:t>Packaged Solution</a:t>
          </a:r>
          <a:endParaRPr lang="en-US" sz="1400" b="1" dirty="0"/>
        </a:p>
      </dgm:t>
    </dgm:pt>
    <dgm:pt modelId="{608F2BDF-00B8-4E8B-8DEE-1F267098424F}" type="parTrans" cxnId="{DFBE3DA6-9677-4E9B-82EC-3B3A7E15305B}">
      <dgm:prSet/>
      <dgm:spPr/>
      <dgm:t>
        <a:bodyPr/>
        <a:lstStyle/>
        <a:p>
          <a:endParaRPr lang="en-US" sz="2000" b="1"/>
        </a:p>
      </dgm:t>
    </dgm:pt>
    <dgm:pt modelId="{34EE70C7-EC4F-4317-B9FB-0521715E7B27}" type="sibTrans" cxnId="{DFBE3DA6-9677-4E9B-82EC-3B3A7E15305B}">
      <dgm:prSet/>
      <dgm:spPr/>
      <dgm:t>
        <a:bodyPr/>
        <a:lstStyle/>
        <a:p>
          <a:endParaRPr lang="en-US" sz="2000" b="1"/>
        </a:p>
      </dgm:t>
    </dgm:pt>
    <dgm:pt modelId="{A0A2A41A-80DC-4198-820E-9758E09ECABB}">
      <dgm:prSet phldrT="[Text]" custT="1"/>
      <dgm:spPr/>
      <dgm:t>
        <a:bodyPr/>
        <a:lstStyle/>
        <a:p>
          <a:r>
            <a:rPr lang="en-US" sz="1400" b="1" dirty="0" smtClean="0"/>
            <a:t>Predefined Products</a:t>
          </a:r>
          <a:endParaRPr lang="en-US" sz="1400" b="1" dirty="0"/>
        </a:p>
      </dgm:t>
    </dgm:pt>
    <dgm:pt modelId="{63E48778-924F-411B-ACDD-3BCD1216605D}" type="parTrans" cxnId="{2F887FA7-8854-4DC1-ABC2-2A6DD3055A47}">
      <dgm:prSet/>
      <dgm:spPr/>
      <dgm:t>
        <a:bodyPr/>
        <a:lstStyle/>
        <a:p>
          <a:endParaRPr lang="en-US" sz="2000" b="1"/>
        </a:p>
      </dgm:t>
    </dgm:pt>
    <dgm:pt modelId="{625EA694-590A-46C8-B27D-E534841FB7B0}" type="sibTrans" cxnId="{2F887FA7-8854-4DC1-ABC2-2A6DD3055A47}">
      <dgm:prSet/>
      <dgm:spPr/>
      <dgm:t>
        <a:bodyPr/>
        <a:lstStyle/>
        <a:p>
          <a:endParaRPr lang="en-US" sz="2000" b="1"/>
        </a:p>
      </dgm:t>
    </dgm:pt>
    <dgm:pt modelId="{2DDC053A-FA4B-4BEB-891B-0BFA380FBB13}">
      <dgm:prSet phldrT="[Text]" custT="1"/>
      <dgm:spPr/>
      <dgm:t>
        <a:bodyPr/>
        <a:lstStyle/>
        <a:p>
          <a:r>
            <a:rPr lang="en-US" sz="1400" b="1" dirty="0" smtClean="0"/>
            <a:t>Proven Design</a:t>
          </a:r>
          <a:endParaRPr lang="en-US" sz="1400" b="1" dirty="0"/>
        </a:p>
      </dgm:t>
    </dgm:pt>
    <dgm:pt modelId="{BAFBCCFC-89D1-4381-82F1-408058E4CF48}" type="parTrans" cxnId="{FDD4C9E1-48F8-4659-B4F5-C18C16B3364E}">
      <dgm:prSet/>
      <dgm:spPr/>
      <dgm:t>
        <a:bodyPr/>
        <a:lstStyle/>
        <a:p>
          <a:endParaRPr lang="en-US" sz="2000" b="1"/>
        </a:p>
      </dgm:t>
    </dgm:pt>
    <dgm:pt modelId="{48C20396-1080-4BBD-83FE-5054A5A3FC19}" type="sibTrans" cxnId="{FDD4C9E1-48F8-4659-B4F5-C18C16B3364E}">
      <dgm:prSet/>
      <dgm:spPr/>
      <dgm:t>
        <a:bodyPr/>
        <a:lstStyle/>
        <a:p>
          <a:endParaRPr lang="en-US" sz="2000" b="1"/>
        </a:p>
      </dgm:t>
    </dgm:pt>
    <dgm:pt modelId="{24B8E1CE-E9AB-4D22-8488-E0294130585A}">
      <dgm:prSet phldrT="[Text]" custT="1"/>
      <dgm:spPr/>
      <dgm:t>
        <a:bodyPr/>
        <a:lstStyle/>
        <a:p>
          <a:r>
            <a:rPr lang="en-US" sz="1400" b="1" dirty="0" smtClean="0"/>
            <a:t>Fully Documented</a:t>
          </a:r>
          <a:endParaRPr lang="en-US" sz="1400" b="1" dirty="0"/>
        </a:p>
      </dgm:t>
    </dgm:pt>
    <dgm:pt modelId="{7663E1EB-1AD3-404A-9C65-7BBA38602043}" type="parTrans" cxnId="{D9455A5F-CA80-4BB9-A858-9A43FB8F8070}">
      <dgm:prSet/>
      <dgm:spPr/>
      <dgm:t>
        <a:bodyPr/>
        <a:lstStyle/>
        <a:p>
          <a:endParaRPr lang="en-US" sz="2000" b="1"/>
        </a:p>
      </dgm:t>
    </dgm:pt>
    <dgm:pt modelId="{65C672FE-FFAC-4D55-B6A7-A7911C4BF81E}" type="sibTrans" cxnId="{D9455A5F-CA80-4BB9-A858-9A43FB8F8070}">
      <dgm:prSet/>
      <dgm:spPr/>
      <dgm:t>
        <a:bodyPr/>
        <a:lstStyle/>
        <a:p>
          <a:endParaRPr lang="en-US" sz="2000" b="1"/>
        </a:p>
      </dgm:t>
    </dgm:pt>
    <dgm:pt modelId="{78BF085E-76E4-4326-A739-8FFF0567A52C}">
      <dgm:prSet phldrT="[Text]" custT="1"/>
      <dgm:spPr/>
      <dgm:t>
        <a:bodyPr/>
        <a:lstStyle/>
        <a:p>
          <a:r>
            <a:rPr lang="en-US" sz="1400" b="1" dirty="0" smtClean="0"/>
            <a:t>Brand Labeling Optional</a:t>
          </a:r>
          <a:endParaRPr lang="en-US" sz="1400" b="1" dirty="0"/>
        </a:p>
      </dgm:t>
    </dgm:pt>
    <dgm:pt modelId="{E6460229-0DAE-4927-A238-F6A3A9DD80C3}" type="parTrans" cxnId="{F1454E8F-3AFC-488C-B773-3270726E848D}">
      <dgm:prSet/>
      <dgm:spPr/>
      <dgm:t>
        <a:bodyPr/>
        <a:lstStyle/>
        <a:p>
          <a:endParaRPr lang="en-US" sz="2000" b="1"/>
        </a:p>
      </dgm:t>
    </dgm:pt>
    <dgm:pt modelId="{9B3C274D-0492-4BFE-91AE-E2DB17EDDBFD}" type="sibTrans" cxnId="{F1454E8F-3AFC-488C-B773-3270726E848D}">
      <dgm:prSet/>
      <dgm:spPr/>
      <dgm:t>
        <a:bodyPr/>
        <a:lstStyle/>
        <a:p>
          <a:endParaRPr lang="en-US" sz="2000" b="1"/>
        </a:p>
      </dgm:t>
    </dgm:pt>
    <dgm:pt modelId="{D174EE87-35B5-4416-9566-5269ED2ECFD0}">
      <dgm:prSet phldrT="[Text]" custT="1"/>
      <dgm:spPr/>
      <dgm:t>
        <a:bodyPr/>
        <a:lstStyle/>
        <a:p>
          <a:r>
            <a:rPr lang="en-US" sz="1400" b="1" dirty="0" smtClean="0"/>
            <a:t>Sales Collateral for Applications and Products</a:t>
          </a:r>
          <a:endParaRPr lang="en-US" sz="1400" b="1" dirty="0"/>
        </a:p>
      </dgm:t>
    </dgm:pt>
    <dgm:pt modelId="{6496C98E-0D35-4571-BB85-EAF7E408A24D}" type="parTrans" cxnId="{13698854-74CC-4BD2-B450-7C7C27DB9B97}">
      <dgm:prSet/>
      <dgm:spPr/>
      <dgm:t>
        <a:bodyPr/>
        <a:lstStyle/>
        <a:p>
          <a:endParaRPr lang="en-US" sz="2000" b="1"/>
        </a:p>
      </dgm:t>
    </dgm:pt>
    <dgm:pt modelId="{C19F8748-3DCD-427E-BA3C-F5F0863A64AD}" type="sibTrans" cxnId="{13698854-74CC-4BD2-B450-7C7C27DB9B97}">
      <dgm:prSet/>
      <dgm:spPr/>
      <dgm:t>
        <a:bodyPr/>
        <a:lstStyle/>
        <a:p>
          <a:endParaRPr lang="en-US" sz="2000" b="1"/>
        </a:p>
      </dgm:t>
    </dgm:pt>
    <dgm:pt modelId="{6746D9D1-8A30-4102-AD3F-C9822C441714}">
      <dgm:prSet phldrT="[Text]" custT="1"/>
      <dgm:spPr/>
      <dgm:t>
        <a:bodyPr/>
        <a:lstStyle/>
        <a:p>
          <a:r>
            <a:rPr lang="en-US" sz="1400" b="1" dirty="0" smtClean="0"/>
            <a:t>UL Listed</a:t>
          </a:r>
          <a:endParaRPr lang="en-US" sz="1400" b="1" dirty="0"/>
        </a:p>
      </dgm:t>
    </dgm:pt>
    <dgm:pt modelId="{5AD856F6-0BE9-40B3-B046-D2B0D734BC57}" type="parTrans" cxnId="{7BB25EE9-052E-4E22-9E61-AF9021BB4F3C}">
      <dgm:prSet/>
      <dgm:spPr/>
      <dgm:t>
        <a:bodyPr/>
        <a:lstStyle/>
        <a:p>
          <a:endParaRPr lang="en-US" sz="2000" b="1"/>
        </a:p>
      </dgm:t>
    </dgm:pt>
    <dgm:pt modelId="{B99A38E2-E1BB-46A3-8803-79418DB8B7A7}" type="sibTrans" cxnId="{7BB25EE9-052E-4E22-9E61-AF9021BB4F3C}">
      <dgm:prSet/>
      <dgm:spPr/>
      <dgm:t>
        <a:bodyPr/>
        <a:lstStyle/>
        <a:p>
          <a:endParaRPr lang="en-US" sz="2000" b="1"/>
        </a:p>
      </dgm:t>
    </dgm:pt>
    <dgm:pt modelId="{DB73B121-AD7C-4DD3-B52B-D63E70ED9F2F}" type="pres">
      <dgm:prSet presAssocID="{8E55DFFC-B1BA-4C91-B80E-6656B87FB4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63FBE-51E8-4989-B08D-A917EBB6DE67}" type="pres">
      <dgm:prSet presAssocID="{0FE9113B-B5AC-488C-A06C-DFDF045A914E}" presName="compNode" presStyleCnt="0"/>
      <dgm:spPr/>
    </dgm:pt>
    <dgm:pt modelId="{3B46FE00-0423-45E8-95E9-0F01A69DEF92}" type="pres">
      <dgm:prSet presAssocID="{0FE9113B-B5AC-488C-A06C-DFDF045A914E}" presName="pictRect" presStyleLbl="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32800D-4D3E-4DEE-B249-5A37F2CF2683}" type="pres">
      <dgm:prSet presAssocID="{0FE9113B-B5AC-488C-A06C-DFDF045A914E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7EF9D-A194-48C4-92A2-77BC826F9DB4}" type="pres">
      <dgm:prSet presAssocID="{34EE70C7-EC4F-4317-B9FB-0521715E7B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CC5A81-21AC-40C4-80DD-E5B93736114C}" type="pres">
      <dgm:prSet presAssocID="{A0A2A41A-80DC-4198-820E-9758E09ECABB}" presName="compNode" presStyleCnt="0"/>
      <dgm:spPr/>
    </dgm:pt>
    <dgm:pt modelId="{D257AC5F-E494-4F4E-AB7D-05F375B93737}" type="pres">
      <dgm:prSet presAssocID="{A0A2A41A-80DC-4198-820E-9758E09ECABB}" presName="pictRect" presStyleLbl="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B729E1F-1D36-4B0D-8BC1-13039C859930}" type="pres">
      <dgm:prSet presAssocID="{A0A2A41A-80DC-4198-820E-9758E09ECABB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FB49-C61B-4B41-ABF6-20DBBB0A1650}" type="pres">
      <dgm:prSet presAssocID="{625EA694-590A-46C8-B27D-E534841FB7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0844C7-6871-49F8-A5F2-E83F8A54F993}" type="pres">
      <dgm:prSet presAssocID="{2DDC053A-FA4B-4BEB-891B-0BFA380FBB13}" presName="compNode" presStyleCnt="0"/>
      <dgm:spPr/>
    </dgm:pt>
    <dgm:pt modelId="{0937CBAA-6FE5-475B-99BE-5C8EC7168467}" type="pres">
      <dgm:prSet presAssocID="{2DDC053A-FA4B-4BEB-891B-0BFA380FBB13}" presName="pictRect" presStyleLbl="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155654-0CDA-4995-96E6-10CD1512807D}" type="pres">
      <dgm:prSet presAssocID="{2DDC053A-FA4B-4BEB-891B-0BFA380FBB13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B162A-5E1E-4C09-8E29-D1042BA913D8}" type="pres">
      <dgm:prSet presAssocID="{48C20396-1080-4BBD-83FE-5054A5A3FC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4334ED-AC61-4E6C-8E86-50364F6AC704}" type="pres">
      <dgm:prSet presAssocID="{24B8E1CE-E9AB-4D22-8488-E0294130585A}" presName="compNode" presStyleCnt="0"/>
      <dgm:spPr/>
    </dgm:pt>
    <dgm:pt modelId="{F1BB3FAE-1500-4896-A753-5ABCB1861AF9}" type="pres">
      <dgm:prSet presAssocID="{24B8E1CE-E9AB-4D22-8488-E0294130585A}" presName="pictRect" presStyleLbl="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4EC4CD-DBB1-44DA-B214-0F3256292456}" type="pres">
      <dgm:prSet presAssocID="{24B8E1CE-E9AB-4D22-8488-E0294130585A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45A1-C6C8-469E-A27C-574406819F49}" type="pres">
      <dgm:prSet presAssocID="{65C672FE-FFAC-4D55-B6A7-A7911C4BF8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5E46A9-DEC5-4E54-9AB8-A6E8DCBB08BC}" type="pres">
      <dgm:prSet presAssocID="{78BF085E-76E4-4326-A739-8FFF0567A52C}" presName="compNode" presStyleCnt="0"/>
      <dgm:spPr/>
    </dgm:pt>
    <dgm:pt modelId="{C3E31494-A1BD-40C2-AB6E-C80199F5D711}" type="pres">
      <dgm:prSet presAssocID="{78BF085E-76E4-4326-A739-8FFF0567A52C}" presName="pictRect" presStyleLbl="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1C0700-0CD2-4C04-A943-8631BA1A7650}" type="pres">
      <dgm:prSet presAssocID="{78BF085E-76E4-4326-A739-8FFF0567A52C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07501-57F7-4FFF-9DBF-4AA62BEE2FA7}" type="pres">
      <dgm:prSet presAssocID="{9B3C274D-0492-4BFE-91AE-E2DB17EDDB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E8922-17B1-4A0A-8AE3-E816F594149A}" type="pres">
      <dgm:prSet presAssocID="{D174EE87-35B5-4416-9566-5269ED2ECFD0}" presName="compNode" presStyleCnt="0"/>
      <dgm:spPr/>
    </dgm:pt>
    <dgm:pt modelId="{607F0620-6AC5-4C4D-ADAF-00813C40FB39}" type="pres">
      <dgm:prSet presAssocID="{D174EE87-35B5-4416-9566-5269ED2ECFD0}" presName="pictRect" presStyleLbl="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46A694-3C70-4BCF-89B9-76820A8004C5}" type="pres">
      <dgm:prSet presAssocID="{D174EE87-35B5-4416-9566-5269ED2ECFD0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D246B-EC26-41A0-8823-5540537453A4}" type="pres">
      <dgm:prSet presAssocID="{C19F8748-3DCD-427E-BA3C-F5F0863A64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D26E92-930D-4189-BD44-23F5F779A130}" type="pres">
      <dgm:prSet presAssocID="{6746D9D1-8A30-4102-AD3F-C9822C441714}" presName="compNode" presStyleCnt="0"/>
      <dgm:spPr/>
    </dgm:pt>
    <dgm:pt modelId="{31E6C328-5854-48AC-8030-D1332F5430E9}" type="pres">
      <dgm:prSet presAssocID="{6746D9D1-8A30-4102-AD3F-C9822C441714}" presName="pictRect" presStyleLbl="nod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A87AF0-E1CF-4040-B928-37F9F606B287}" type="pres">
      <dgm:prSet presAssocID="{6746D9D1-8A30-4102-AD3F-C9822C441714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55A5F-CA80-4BB9-A858-9A43FB8F8070}" srcId="{8E55DFFC-B1BA-4C91-B80E-6656B87FB4A8}" destId="{24B8E1CE-E9AB-4D22-8488-E0294130585A}" srcOrd="3" destOrd="0" parTransId="{7663E1EB-1AD3-404A-9C65-7BBA38602043}" sibTransId="{65C672FE-FFAC-4D55-B6A7-A7911C4BF81E}"/>
    <dgm:cxn modelId="{F1454E8F-3AFC-488C-B773-3270726E848D}" srcId="{8E55DFFC-B1BA-4C91-B80E-6656B87FB4A8}" destId="{78BF085E-76E4-4326-A739-8FFF0567A52C}" srcOrd="4" destOrd="0" parTransId="{E6460229-0DAE-4927-A238-F6A3A9DD80C3}" sibTransId="{9B3C274D-0492-4BFE-91AE-E2DB17EDDBFD}"/>
    <dgm:cxn modelId="{AD4A0CA7-12A7-4E68-BDD5-BC0F3231B39D}" type="presOf" srcId="{65C672FE-FFAC-4D55-B6A7-A7911C4BF81E}" destId="{4B6945A1-C6C8-469E-A27C-574406819F49}" srcOrd="0" destOrd="0" presId="urn:microsoft.com/office/officeart/2005/8/layout/pList1#1"/>
    <dgm:cxn modelId="{03AD80CD-5373-410C-957A-7C5DFECD2811}" type="presOf" srcId="{34EE70C7-EC4F-4317-B9FB-0521715E7B27}" destId="{0E17EF9D-A194-48C4-92A2-77BC826F9DB4}" srcOrd="0" destOrd="0" presId="urn:microsoft.com/office/officeart/2005/8/layout/pList1#1"/>
    <dgm:cxn modelId="{7BB25EE9-052E-4E22-9E61-AF9021BB4F3C}" srcId="{8E55DFFC-B1BA-4C91-B80E-6656B87FB4A8}" destId="{6746D9D1-8A30-4102-AD3F-C9822C441714}" srcOrd="6" destOrd="0" parTransId="{5AD856F6-0BE9-40B3-B046-D2B0D734BC57}" sibTransId="{B99A38E2-E1BB-46A3-8803-79418DB8B7A7}"/>
    <dgm:cxn modelId="{80392469-E883-4A8B-B88B-52722CB45CE8}" type="presOf" srcId="{0FE9113B-B5AC-488C-A06C-DFDF045A914E}" destId="{D532800D-4D3E-4DEE-B249-5A37F2CF2683}" srcOrd="0" destOrd="0" presId="urn:microsoft.com/office/officeart/2005/8/layout/pList1#1"/>
    <dgm:cxn modelId="{3ED84A7C-6996-4FF1-BBD8-452413FC2208}" type="presOf" srcId="{A0A2A41A-80DC-4198-820E-9758E09ECABB}" destId="{5B729E1F-1D36-4B0D-8BC1-13039C859930}" srcOrd="0" destOrd="0" presId="urn:microsoft.com/office/officeart/2005/8/layout/pList1#1"/>
    <dgm:cxn modelId="{BD3AF932-E173-4C34-A709-F742F7425BD2}" type="presOf" srcId="{2DDC053A-FA4B-4BEB-891B-0BFA380FBB13}" destId="{40155654-0CDA-4995-96E6-10CD1512807D}" srcOrd="0" destOrd="0" presId="urn:microsoft.com/office/officeart/2005/8/layout/pList1#1"/>
    <dgm:cxn modelId="{2F887FA7-8854-4DC1-ABC2-2A6DD3055A47}" srcId="{8E55DFFC-B1BA-4C91-B80E-6656B87FB4A8}" destId="{A0A2A41A-80DC-4198-820E-9758E09ECABB}" srcOrd="1" destOrd="0" parTransId="{63E48778-924F-411B-ACDD-3BCD1216605D}" sibTransId="{625EA694-590A-46C8-B27D-E534841FB7B0}"/>
    <dgm:cxn modelId="{13FCA2E1-CB6A-478D-B3EE-24FFE3F2C2B5}" type="presOf" srcId="{48C20396-1080-4BBD-83FE-5054A5A3FC19}" destId="{5B0B162A-5E1E-4C09-8E29-D1042BA913D8}" srcOrd="0" destOrd="0" presId="urn:microsoft.com/office/officeart/2005/8/layout/pList1#1"/>
    <dgm:cxn modelId="{DFBE3DA6-9677-4E9B-82EC-3B3A7E15305B}" srcId="{8E55DFFC-B1BA-4C91-B80E-6656B87FB4A8}" destId="{0FE9113B-B5AC-488C-A06C-DFDF045A914E}" srcOrd="0" destOrd="0" parTransId="{608F2BDF-00B8-4E8B-8DEE-1F267098424F}" sibTransId="{34EE70C7-EC4F-4317-B9FB-0521715E7B27}"/>
    <dgm:cxn modelId="{0220DF66-0B1F-4F24-B085-797282640F4C}" type="presOf" srcId="{D174EE87-35B5-4416-9566-5269ED2ECFD0}" destId="{7846A694-3C70-4BCF-89B9-76820A8004C5}" srcOrd="0" destOrd="0" presId="urn:microsoft.com/office/officeart/2005/8/layout/pList1#1"/>
    <dgm:cxn modelId="{B47B4A1F-6E94-4962-A8D9-ADFBB9F07BC9}" type="presOf" srcId="{8E55DFFC-B1BA-4C91-B80E-6656B87FB4A8}" destId="{DB73B121-AD7C-4DD3-B52B-D63E70ED9F2F}" srcOrd="0" destOrd="0" presId="urn:microsoft.com/office/officeart/2005/8/layout/pList1#1"/>
    <dgm:cxn modelId="{13698854-74CC-4BD2-B450-7C7C27DB9B97}" srcId="{8E55DFFC-B1BA-4C91-B80E-6656B87FB4A8}" destId="{D174EE87-35B5-4416-9566-5269ED2ECFD0}" srcOrd="5" destOrd="0" parTransId="{6496C98E-0D35-4571-BB85-EAF7E408A24D}" sibTransId="{C19F8748-3DCD-427E-BA3C-F5F0863A64AD}"/>
    <dgm:cxn modelId="{FDD4C9E1-48F8-4659-B4F5-C18C16B3364E}" srcId="{8E55DFFC-B1BA-4C91-B80E-6656B87FB4A8}" destId="{2DDC053A-FA4B-4BEB-891B-0BFA380FBB13}" srcOrd="2" destOrd="0" parTransId="{BAFBCCFC-89D1-4381-82F1-408058E4CF48}" sibTransId="{48C20396-1080-4BBD-83FE-5054A5A3FC19}"/>
    <dgm:cxn modelId="{573C89DC-CBE5-4C78-9283-66AF67C9CAF1}" type="presOf" srcId="{625EA694-590A-46C8-B27D-E534841FB7B0}" destId="{FBCEFB49-C61B-4B41-ABF6-20DBBB0A1650}" srcOrd="0" destOrd="0" presId="urn:microsoft.com/office/officeart/2005/8/layout/pList1#1"/>
    <dgm:cxn modelId="{EEE3B477-635D-4686-9171-C251DA015356}" type="presOf" srcId="{24B8E1CE-E9AB-4D22-8488-E0294130585A}" destId="{AA4EC4CD-DBB1-44DA-B214-0F3256292456}" srcOrd="0" destOrd="0" presId="urn:microsoft.com/office/officeart/2005/8/layout/pList1#1"/>
    <dgm:cxn modelId="{4CDD2E6E-6F86-4986-A29A-AF91D4EAFCC3}" type="presOf" srcId="{78BF085E-76E4-4326-A739-8FFF0567A52C}" destId="{511C0700-0CD2-4C04-A943-8631BA1A7650}" srcOrd="0" destOrd="0" presId="urn:microsoft.com/office/officeart/2005/8/layout/pList1#1"/>
    <dgm:cxn modelId="{C9D468C4-1BA9-415F-BF23-628926DBEEEE}" type="presOf" srcId="{C19F8748-3DCD-427E-BA3C-F5F0863A64AD}" destId="{E8FD246B-EC26-41A0-8823-5540537453A4}" srcOrd="0" destOrd="0" presId="urn:microsoft.com/office/officeart/2005/8/layout/pList1#1"/>
    <dgm:cxn modelId="{EBCF3F03-DA45-433B-A8C1-DB347BEA17FD}" type="presOf" srcId="{6746D9D1-8A30-4102-AD3F-C9822C441714}" destId="{65A87AF0-E1CF-4040-B928-37F9F606B287}" srcOrd="0" destOrd="0" presId="urn:microsoft.com/office/officeart/2005/8/layout/pList1#1"/>
    <dgm:cxn modelId="{A78B0385-E856-4451-8636-EA65E7184B7B}" type="presOf" srcId="{9B3C274D-0492-4BFE-91AE-E2DB17EDDBFD}" destId="{ED907501-57F7-4FFF-9DBF-4AA62BEE2FA7}" srcOrd="0" destOrd="0" presId="urn:microsoft.com/office/officeart/2005/8/layout/pList1#1"/>
    <dgm:cxn modelId="{7F6143EA-F4A7-4FB6-816E-5D4A55377306}" type="presParOf" srcId="{DB73B121-AD7C-4DD3-B52B-D63E70ED9F2F}" destId="{80763FBE-51E8-4989-B08D-A917EBB6DE67}" srcOrd="0" destOrd="0" presId="urn:microsoft.com/office/officeart/2005/8/layout/pList1#1"/>
    <dgm:cxn modelId="{7E235C8E-5C4E-46DC-A9E5-4EB344D8AA93}" type="presParOf" srcId="{80763FBE-51E8-4989-B08D-A917EBB6DE67}" destId="{3B46FE00-0423-45E8-95E9-0F01A69DEF92}" srcOrd="0" destOrd="0" presId="urn:microsoft.com/office/officeart/2005/8/layout/pList1#1"/>
    <dgm:cxn modelId="{BF1EC994-2F21-46E3-A1CC-E6BF82DE7B2C}" type="presParOf" srcId="{80763FBE-51E8-4989-B08D-A917EBB6DE67}" destId="{D532800D-4D3E-4DEE-B249-5A37F2CF2683}" srcOrd="1" destOrd="0" presId="urn:microsoft.com/office/officeart/2005/8/layout/pList1#1"/>
    <dgm:cxn modelId="{C6CE3AE4-A4BD-4A75-B9B4-7E8C6B85D95B}" type="presParOf" srcId="{DB73B121-AD7C-4DD3-B52B-D63E70ED9F2F}" destId="{0E17EF9D-A194-48C4-92A2-77BC826F9DB4}" srcOrd="1" destOrd="0" presId="urn:microsoft.com/office/officeart/2005/8/layout/pList1#1"/>
    <dgm:cxn modelId="{FA4E0B8C-6526-4E8D-83D3-2466060C408F}" type="presParOf" srcId="{DB73B121-AD7C-4DD3-B52B-D63E70ED9F2F}" destId="{B1CC5A81-21AC-40C4-80DD-E5B93736114C}" srcOrd="2" destOrd="0" presId="urn:microsoft.com/office/officeart/2005/8/layout/pList1#1"/>
    <dgm:cxn modelId="{870B1951-9816-4C8F-B122-728BFAB4B0EE}" type="presParOf" srcId="{B1CC5A81-21AC-40C4-80DD-E5B93736114C}" destId="{D257AC5F-E494-4F4E-AB7D-05F375B93737}" srcOrd="0" destOrd="0" presId="urn:microsoft.com/office/officeart/2005/8/layout/pList1#1"/>
    <dgm:cxn modelId="{273A924C-0697-4B68-8234-1E80FFB6DC0E}" type="presParOf" srcId="{B1CC5A81-21AC-40C4-80DD-E5B93736114C}" destId="{5B729E1F-1D36-4B0D-8BC1-13039C859930}" srcOrd="1" destOrd="0" presId="urn:microsoft.com/office/officeart/2005/8/layout/pList1#1"/>
    <dgm:cxn modelId="{49327C1D-FBBA-4B56-BC67-0504ED8C9C70}" type="presParOf" srcId="{DB73B121-AD7C-4DD3-B52B-D63E70ED9F2F}" destId="{FBCEFB49-C61B-4B41-ABF6-20DBBB0A1650}" srcOrd="3" destOrd="0" presId="urn:microsoft.com/office/officeart/2005/8/layout/pList1#1"/>
    <dgm:cxn modelId="{9CA826CF-FA9A-40FA-B749-F42B05ECA575}" type="presParOf" srcId="{DB73B121-AD7C-4DD3-B52B-D63E70ED9F2F}" destId="{060844C7-6871-49F8-A5F2-E83F8A54F993}" srcOrd="4" destOrd="0" presId="urn:microsoft.com/office/officeart/2005/8/layout/pList1#1"/>
    <dgm:cxn modelId="{143F4C39-98C1-4609-B52C-409523C48424}" type="presParOf" srcId="{060844C7-6871-49F8-A5F2-E83F8A54F993}" destId="{0937CBAA-6FE5-475B-99BE-5C8EC7168467}" srcOrd="0" destOrd="0" presId="urn:microsoft.com/office/officeart/2005/8/layout/pList1#1"/>
    <dgm:cxn modelId="{6B1D81ED-8CC9-4AB8-A171-5CF73EE749BE}" type="presParOf" srcId="{060844C7-6871-49F8-A5F2-E83F8A54F993}" destId="{40155654-0CDA-4995-96E6-10CD1512807D}" srcOrd="1" destOrd="0" presId="urn:microsoft.com/office/officeart/2005/8/layout/pList1#1"/>
    <dgm:cxn modelId="{B565D04E-3EA5-4F58-A3D6-6302C087F549}" type="presParOf" srcId="{DB73B121-AD7C-4DD3-B52B-D63E70ED9F2F}" destId="{5B0B162A-5E1E-4C09-8E29-D1042BA913D8}" srcOrd="5" destOrd="0" presId="urn:microsoft.com/office/officeart/2005/8/layout/pList1#1"/>
    <dgm:cxn modelId="{4434AABA-C223-4313-8FDF-4E1738F15EE4}" type="presParOf" srcId="{DB73B121-AD7C-4DD3-B52B-D63E70ED9F2F}" destId="{0C4334ED-AC61-4E6C-8E86-50364F6AC704}" srcOrd="6" destOrd="0" presId="urn:microsoft.com/office/officeart/2005/8/layout/pList1#1"/>
    <dgm:cxn modelId="{60E85F9D-1779-446B-8D1C-796E25E28388}" type="presParOf" srcId="{0C4334ED-AC61-4E6C-8E86-50364F6AC704}" destId="{F1BB3FAE-1500-4896-A753-5ABCB1861AF9}" srcOrd="0" destOrd="0" presId="urn:microsoft.com/office/officeart/2005/8/layout/pList1#1"/>
    <dgm:cxn modelId="{3AC45A84-6F57-46FC-8CEC-CB81207E776A}" type="presParOf" srcId="{0C4334ED-AC61-4E6C-8E86-50364F6AC704}" destId="{AA4EC4CD-DBB1-44DA-B214-0F3256292456}" srcOrd="1" destOrd="0" presId="urn:microsoft.com/office/officeart/2005/8/layout/pList1#1"/>
    <dgm:cxn modelId="{0AB4C708-D919-42D8-ABBF-1401FC1B533D}" type="presParOf" srcId="{DB73B121-AD7C-4DD3-B52B-D63E70ED9F2F}" destId="{4B6945A1-C6C8-469E-A27C-574406819F49}" srcOrd="7" destOrd="0" presId="urn:microsoft.com/office/officeart/2005/8/layout/pList1#1"/>
    <dgm:cxn modelId="{26539C70-4938-4981-8155-242FC48462BE}" type="presParOf" srcId="{DB73B121-AD7C-4DD3-B52B-D63E70ED9F2F}" destId="{E55E46A9-DEC5-4E54-9AB8-A6E8DCBB08BC}" srcOrd="8" destOrd="0" presId="urn:microsoft.com/office/officeart/2005/8/layout/pList1#1"/>
    <dgm:cxn modelId="{229B66A1-F6C3-439A-A2FF-6AA8A2ABEF19}" type="presParOf" srcId="{E55E46A9-DEC5-4E54-9AB8-A6E8DCBB08BC}" destId="{C3E31494-A1BD-40C2-AB6E-C80199F5D711}" srcOrd="0" destOrd="0" presId="urn:microsoft.com/office/officeart/2005/8/layout/pList1#1"/>
    <dgm:cxn modelId="{5B2C2AFA-4C00-4F4E-8725-767ACA3CD942}" type="presParOf" srcId="{E55E46A9-DEC5-4E54-9AB8-A6E8DCBB08BC}" destId="{511C0700-0CD2-4C04-A943-8631BA1A7650}" srcOrd="1" destOrd="0" presId="urn:microsoft.com/office/officeart/2005/8/layout/pList1#1"/>
    <dgm:cxn modelId="{EEB62E86-C5D2-4496-9A7F-4188DE575BAF}" type="presParOf" srcId="{DB73B121-AD7C-4DD3-B52B-D63E70ED9F2F}" destId="{ED907501-57F7-4FFF-9DBF-4AA62BEE2FA7}" srcOrd="9" destOrd="0" presId="urn:microsoft.com/office/officeart/2005/8/layout/pList1#1"/>
    <dgm:cxn modelId="{7C553010-51D1-4590-A79B-688F1C692934}" type="presParOf" srcId="{DB73B121-AD7C-4DD3-B52B-D63E70ED9F2F}" destId="{433E8922-17B1-4A0A-8AE3-E816F594149A}" srcOrd="10" destOrd="0" presId="urn:microsoft.com/office/officeart/2005/8/layout/pList1#1"/>
    <dgm:cxn modelId="{B329CE8F-A80A-4D4B-8534-0CDDCD72C2AE}" type="presParOf" srcId="{433E8922-17B1-4A0A-8AE3-E816F594149A}" destId="{607F0620-6AC5-4C4D-ADAF-00813C40FB39}" srcOrd="0" destOrd="0" presId="urn:microsoft.com/office/officeart/2005/8/layout/pList1#1"/>
    <dgm:cxn modelId="{68E95C6F-E0FD-49CE-BA9D-85AABADC7C9F}" type="presParOf" srcId="{433E8922-17B1-4A0A-8AE3-E816F594149A}" destId="{7846A694-3C70-4BCF-89B9-76820A8004C5}" srcOrd="1" destOrd="0" presId="urn:microsoft.com/office/officeart/2005/8/layout/pList1#1"/>
    <dgm:cxn modelId="{AD176CDB-7E7F-43C6-A61C-82C935DB9C91}" type="presParOf" srcId="{DB73B121-AD7C-4DD3-B52B-D63E70ED9F2F}" destId="{E8FD246B-EC26-41A0-8823-5540537453A4}" srcOrd="11" destOrd="0" presId="urn:microsoft.com/office/officeart/2005/8/layout/pList1#1"/>
    <dgm:cxn modelId="{CC68C77A-1DA2-4928-802E-F9C204F25537}" type="presParOf" srcId="{DB73B121-AD7C-4DD3-B52B-D63E70ED9F2F}" destId="{71D26E92-930D-4189-BD44-23F5F779A130}" srcOrd="12" destOrd="0" presId="urn:microsoft.com/office/officeart/2005/8/layout/pList1#1"/>
    <dgm:cxn modelId="{B9FC2867-58AB-4C4D-B9EC-2CBD7DD06CB3}" type="presParOf" srcId="{71D26E92-930D-4189-BD44-23F5F779A130}" destId="{31E6C328-5854-48AC-8030-D1332F5430E9}" srcOrd="0" destOrd="0" presId="urn:microsoft.com/office/officeart/2005/8/layout/pList1#1"/>
    <dgm:cxn modelId="{A7FCAEAF-4C6A-4760-B1FC-1610953E35BF}" type="presParOf" srcId="{71D26E92-930D-4189-BD44-23F5F779A130}" destId="{65A87AF0-E1CF-4040-B928-37F9F606B28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EDBEE1-D015-49E0-981A-09F9EBA0C51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802B8-0668-4EC0-A1F7-4EA7E9ABC8B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Product Descriptions</a:t>
          </a:r>
          <a:endParaRPr lang="en-US" dirty="0">
            <a:latin typeface="Calibri" pitchFamily="34" charset="0"/>
          </a:endParaRPr>
        </a:p>
      </dgm:t>
    </dgm:pt>
    <dgm:pt modelId="{D4770215-7E94-47B9-9AD7-B08E29A8D598}" type="parTrans" cxnId="{AE7DDD1E-A26A-417C-A28E-287F0075FEF5}">
      <dgm:prSet/>
      <dgm:spPr/>
      <dgm:t>
        <a:bodyPr/>
        <a:lstStyle/>
        <a:p>
          <a:endParaRPr lang="en-US"/>
        </a:p>
      </dgm:t>
    </dgm:pt>
    <dgm:pt modelId="{AF3407AF-6DDD-4F24-A296-264ADF12EEFD}" type="sibTrans" cxnId="{AE7DDD1E-A26A-417C-A28E-287F0075FEF5}">
      <dgm:prSet/>
      <dgm:spPr/>
      <dgm:t>
        <a:bodyPr/>
        <a:lstStyle/>
        <a:p>
          <a:endParaRPr lang="en-US"/>
        </a:p>
      </dgm:t>
    </dgm:pt>
    <dgm:pt modelId="{401635DA-7AF2-40A6-AC77-85C3B241B3E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Manuals</a:t>
          </a:r>
          <a:endParaRPr lang="en-US" dirty="0">
            <a:latin typeface="Calibri" pitchFamily="34" charset="0"/>
          </a:endParaRPr>
        </a:p>
      </dgm:t>
    </dgm:pt>
    <dgm:pt modelId="{75286FB5-5028-4E89-A679-2A70B15F5A70}" type="parTrans" cxnId="{89861383-35CF-4DAB-8BA6-8E4A4F446756}">
      <dgm:prSet/>
      <dgm:spPr/>
      <dgm:t>
        <a:bodyPr/>
        <a:lstStyle/>
        <a:p>
          <a:endParaRPr lang="en-US"/>
        </a:p>
      </dgm:t>
    </dgm:pt>
    <dgm:pt modelId="{CE56E496-AD51-4CF3-91B2-8E95CCA47433}" type="sibTrans" cxnId="{89861383-35CF-4DAB-8BA6-8E4A4F446756}">
      <dgm:prSet/>
      <dgm:spPr/>
      <dgm:t>
        <a:bodyPr/>
        <a:lstStyle/>
        <a:p>
          <a:endParaRPr lang="en-US"/>
        </a:p>
      </dgm:t>
    </dgm:pt>
    <dgm:pt modelId="{513C6482-6E5C-4722-9A1F-D73AB05896D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Sales Literature</a:t>
          </a:r>
          <a:endParaRPr lang="en-US" dirty="0">
            <a:latin typeface="Calibri" pitchFamily="34" charset="0"/>
          </a:endParaRPr>
        </a:p>
      </dgm:t>
    </dgm:pt>
    <dgm:pt modelId="{03FBC5BA-08EE-4ED7-B8D3-C84749333804}" type="parTrans" cxnId="{363FF7F9-106C-4286-87E9-0B4BFF1BC2E9}">
      <dgm:prSet/>
      <dgm:spPr/>
      <dgm:t>
        <a:bodyPr/>
        <a:lstStyle/>
        <a:p>
          <a:endParaRPr lang="en-US"/>
        </a:p>
      </dgm:t>
    </dgm:pt>
    <dgm:pt modelId="{88BA21FD-C7B7-4645-9055-0BC6CDEB5DA3}" type="sibTrans" cxnId="{363FF7F9-106C-4286-87E9-0B4BFF1BC2E9}">
      <dgm:prSet/>
      <dgm:spPr/>
      <dgm:t>
        <a:bodyPr/>
        <a:lstStyle/>
        <a:p>
          <a:endParaRPr lang="en-US"/>
        </a:p>
      </dgm:t>
    </dgm:pt>
    <dgm:pt modelId="{8BAB11A5-80A4-4E76-BCB4-D1CF140DB95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+ More!</a:t>
          </a:r>
          <a:endParaRPr lang="en-US" dirty="0">
            <a:latin typeface="Calibri" pitchFamily="34" charset="0"/>
          </a:endParaRPr>
        </a:p>
      </dgm:t>
    </dgm:pt>
    <dgm:pt modelId="{EC57D7FD-56B7-4654-86F0-B9DC17E8756B}" type="parTrans" cxnId="{BFB10915-7260-4AA5-B280-1E0C3B33EF7C}">
      <dgm:prSet/>
      <dgm:spPr/>
      <dgm:t>
        <a:bodyPr/>
        <a:lstStyle/>
        <a:p>
          <a:endParaRPr lang="en-US"/>
        </a:p>
      </dgm:t>
    </dgm:pt>
    <dgm:pt modelId="{707721C4-D59E-451B-83BC-2031A291D19F}" type="sibTrans" cxnId="{BFB10915-7260-4AA5-B280-1E0C3B33EF7C}">
      <dgm:prSet/>
      <dgm:spPr/>
      <dgm:t>
        <a:bodyPr/>
        <a:lstStyle/>
        <a:p>
          <a:endParaRPr lang="en-US"/>
        </a:p>
      </dgm:t>
    </dgm:pt>
    <dgm:pt modelId="{6036BCB7-D4F4-47ED-B2B6-33961125ABB1}">
      <dgm:prSet phldrT="[Text]"/>
      <dgm:spPr/>
      <dgm:t>
        <a:bodyPr/>
        <a:lstStyle/>
        <a:p>
          <a:r>
            <a:rPr lang="en-US" smtClean="0">
              <a:latin typeface="Calibri" pitchFamily="34" charset="0"/>
            </a:rPr>
            <a:t>Industries</a:t>
          </a:r>
          <a:endParaRPr lang="en-US" dirty="0">
            <a:latin typeface="Calibri" pitchFamily="34" charset="0"/>
          </a:endParaRPr>
        </a:p>
      </dgm:t>
    </dgm:pt>
    <dgm:pt modelId="{B03EAB08-E391-4D79-8FF4-01959AA7A879}" type="parTrans" cxnId="{7BEFA1E0-2142-4486-B80D-6A9032F4113C}">
      <dgm:prSet/>
      <dgm:spPr/>
      <dgm:t>
        <a:bodyPr/>
        <a:lstStyle/>
        <a:p>
          <a:endParaRPr lang="en-US"/>
        </a:p>
      </dgm:t>
    </dgm:pt>
    <dgm:pt modelId="{D02E0B0F-8BC8-4166-B26B-29BE81B7669F}" type="sibTrans" cxnId="{7BEFA1E0-2142-4486-B80D-6A9032F4113C}">
      <dgm:prSet/>
      <dgm:spPr/>
      <dgm:t>
        <a:bodyPr/>
        <a:lstStyle/>
        <a:p>
          <a:endParaRPr lang="en-US"/>
        </a:p>
      </dgm:t>
    </dgm:pt>
    <dgm:pt modelId="{0F332959-4198-4ABD-949F-3E9B6385A62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Model Selection</a:t>
          </a:r>
          <a:endParaRPr lang="en-US" dirty="0">
            <a:latin typeface="Calibri" pitchFamily="34" charset="0"/>
          </a:endParaRPr>
        </a:p>
      </dgm:t>
    </dgm:pt>
    <dgm:pt modelId="{F28EF0AE-5EBC-4337-98D2-A40320B56369}" type="parTrans" cxnId="{0D7BFF86-C6AA-4E88-B524-49748AC0408D}">
      <dgm:prSet/>
      <dgm:spPr/>
      <dgm:t>
        <a:bodyPr/>
        <a:lstStyle/>
        <a:p>
          <a:endParaRPr lang="en-US"/>
        </a:p>
      </dgm:t>
    </dgm:pt>
    <dgm:pt modelId="{2D4C6EE7-21D7-4564-8357-BDDCEA06332C}" type="sibTrans" cxnId="{0D7BFF86-C6AA-4E88-B524-49748AC0408D}">
      <dgm:prSet/>
      <dgm:spPr/>
      <dgm:t>
        <a:bodyPr/>
        <a:lstStyle/>
        <a:p>
          <a:endParaRPr lang="en-US"/>
        </a:p>
      </dgm:t>
    </dgm:pt>
    <dgm:pt modelId="{C884047A-FE82-4B96-BEDB-D9F84C09D063}" type="pres">
      <dgm:prSet presAssocID="{A6EDBEE1-D015-49E0-981A-09F9EBA0C5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77CB2-2BF6-45F6-B341-C73A1E7137E2}" type="pres">
      <dgm:prSet presAssocID="{0F332959-4198-4ABD-949F-3E9B6385A62B}" presName="parentLin" presStyleCnt="0"/>
      <dgm:spPr/>
    </dgm:pt>
    <dgm:pt modelId="{FFAF744A-3072-4568-B0A6-BCC48635074A}" type="pres">
      <dgm:prSet presAssocID="{0F332959-4198-4ABD-949F-3E9B6385A62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2C216D4-BB80-4A21-898D-332562D8757C}" type="pres">
      <dgm:prSet presAssocID="{0F332959-4198-4ABD-949F-3E9B6385A62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CD9C-8527-422B-BEED-9372024F90DD}" type="pres">
      <dgm:prSet presAssocID="{0F332959-4198-4ABD-949F-3E9B6385A62B}" presName="negativeSpace" presStyleCnt="0"/>
      <dgm:spPr/>
    </dgm:pt>
    <dgm:pt modelId="{3793B31E-D944-49E2-B3BD-4CC2E6DF87FD}" type="pres">
      <dgm:prSet presAssocID="{0F332959-4198-4ABD-949F-3E9B6385A62B}" presName="childText" presStyleLbl="conFgAcc1" presStyleIdx="0" presStyleCnt="6">
        <dgm:presLayoutVars>
          <dgm:bulletEnabled val="1"/>
        </dgm:presLayoutVars>
      </dgm:prSet>
      <dgm:spPr/>
    </dgm:pt>
    <dgm:pt modelId="{11BCA58D-E5E2-441C-BF42-0FDED4697DB3}" type="pres">
      <dgm:prSet presAssocID="{2D4C6EE7-21D7-4564-8357-BDDCEA06332C}" presName="spaceBetweenRectangles" presStyleCnt="0"/>
      <dgm:spPr/>
    </dgm:pt>
    <dgm:pt modelId="{88B42908-3437-49AC-B8C5-D381DBA4DD99}" type="pres">
      <dgm:prSet presAssocID="{507802B8-0668-4EC0-A1F7-4EA7E9ABC8BF}" presName="parentLin" presStyleCnt="0"/>
      <dgm:spPr/>
    </dgm:pt>
    <dgm:pt modelId="{8DCD76C7-9194-4586-9816-F520381F2ABE}" type="pres">
      <dgm:prSet presAssocID="{507802B8-0668-4EC0-A1F7-4EA7E9ABC8B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44B80A4-D546-472A-AD92-C4DAD986C793}" type="pres">
      <dgm:prSet presAssocID="{507802B8-0668-4EC0-A1F7-4EA7E9ABC8B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740E9-D6FE-4FDE-AD6D-4B722A6B19C0}" type="pres">
      <dgm:prSet presAssocID="{507802B8-0668-4EC0-A1F7-4EA7E9ABC8BF}" presName="negativeSpace" presStyleCnt="0"/>
      <dgm:spPr/>
    </dgm:pt>
    <dgm:pt modelId="{D1BC5D5E-FEBA-4446-927E-5BFEB1409B20}" type="pres">
      <dgm:prSet presAssocID="{507802B8-0668-4EC0-A1F7-4EA7E9ABC8B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4B5B4-E1BE-4ADB-8F0E-2FE2F2FB9A2B}" type="pres">
      <dgm:prSet presAssocID="{AF3407AF-6DDD-4F24-A296-264ADF12EEFD}" presName="spaceBetweenRectangles" presStyleCnt="0"/>
      <dgm:spPr/>
    </dgm:pt>
    <dgm:pt modelId="{E1DDE7B2-CBC5-42E1-A733-2DBFCF9EA832}" type="pres">
      <dgm:prSet presAssocID="{401635DA-7AF2-40A6-AC77-85C3B241B3E6}" presName="parentLin" presStyleCnt="0"/>
      <dgm:spPr/>
    </dgm:pt>
    <dgm:pt modelId="{F90031C1-2CAD-454C-A805-71FF9A3799DE}" type="pres">
      <dgm:prSet presAssocID="{401635DA-7AF2-40A6-AC77-85C3B241B3E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ADB4101-1621-4378-9C1A-AC80F8A06383}" type="pres">
      <dgm:prSet presAssocID="{401635DA-7AF2-40A6-AC77-85C3B241B3E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6C232-5287-499E-9D1B-5533BE697E1F}" type="pres">
      <dgm:prSet presAssocID="{401635DA-7AF2-40A6-AC77-85C3B241B3E6}" presName="negativeSpace" presStyleCnt="0"/>
      <dgm:spPr/>
    </dgm:pt>
    <dgm:pt modelId="{5F4BC1E0-41C5-4CCD-86F6-3B97CAC1362E}" type="pres">
      <dgm:prSet presAssocID="{401635DA-7AF2-40A6-AC77-85C3B241B3E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24012-E51A-4621-B8CA-9B894E3293E3}" type="pres">
      <dgm:prSet presAssocID="{CE56E496-AD51-4CF3-91B2-8E95CCA47433}" presName="spaceBetweenRectangles" presStyleCnt="0"/>
      <dgm:spPr/>
    </dgm:pt>
    <dgm:pt modelId="{2AF48951-382B-47CC-B99B-5C12202564C8}" type="pres">
      <dgm:prSet presAssocID="{513C6482-6E5C-4722-9A1F-D73AB05896D3}" presName="parentLin" presStyleCnt="0"/>
      <dgm:spPr/>
    </dgm:pt>
    <dgm:pt modelId="{51B4B57D-5F94-4F2D-BC11-B294D9D4361D}" type="pres">
      <dgm:prSet presAssocID="{513C6482-6E5C-4722-9A1F-D73AB05896D3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D10D1BA-D8C5-4DAD-8F0F-11E83D9C519B}" type="pres">
      <dgm:prSet presAssocID="{513C6482-6E5C-4722-9A1F-D73AB05896D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D2D39-2EDB-4A7D-AA02-D0544B742174}" type="pres">
      <dgm:prSet presAssocID="{513C6482-6E5C-4722-9A1F-D73AB05896D3}" presName="negativeSpace" presStyleCnt="0"/>
      <dgm:spPr/>
    </dgm:pt>
    <dgm:pt modelId="{DF15E1BD-FBD1-4426-A2A8-763F907B46B8}" type="pres">
      <dgm:prSet presAssocID="{513C6482-6E5C-4722-9A1F-D73AB05896D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FB349-F122-44D9-9F5A-8CD633383046}" type="pres">
      <dgm:prSet presAssocID="{88BA21FD-C7B7-4645-9055-0BC6CDEB5DA3}" presName="spaceBetweenRectangles" presStyleCnt="0"/>
      <dgm:spPr/>
    </dgm:pt>
    <dgm:pt modelId="{9B55E53C-7E15-4CA0-A00B-19007E256AB1}" type="pres">
      <dgm:prSet presAssocID="{6036BCB7-D4F4-47ED-B2B6-33961125ABB1}" presName="parentLin" presStyleCnt="0"/>
      <dgm:spPr/>
    </dgm:pt>
    <dgm:pt modelId="{A9109331-0541-4BE0-83BF-F2DE1E3AC0E1}" type="pres">
      <dgm:prSet presAssocID="{6036BCB7-D4F4-47ED-B2B6-33961125ABB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E2D1AEA-EE29-44D1-A3A6-46B8EFF52E39}" type="pres">
      <dgm:prSet presAssocID="{6036BCB7-D4F4-47ED-B2B6-33961125ABB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B3880-C8ED-4FB7-AF9F-316D9B19A89A}" type="pres">
      <dgm:prSet presAssocID="{6036BCB7-D4F4-47ED-B2B6-33961125ABB1}" presName="negativeSpace" presStyleCnt="0"/>
      <dgm:spPr/>
    </dgm:pt>
    <dgm:pt modelId="{8A767693-1C88-48FC-90E9-840139A84F1A}" type="pres">
      <dgm:prSet presAssocID="{6036BCB7-D4F4-47ED-B2B6-33961125ABB1}" presName="childText" presStyleLbl="conFgAcc1" presStyleIdx="4" presStyleCnt="6">
        <dgm:presLayoutVars>
          <dgm:bulletEnabled val="1"/>
        </dgm:presLayoutVars>
      </dgm:prSet>
      <dgm:spPr/>
    </dgm:pt>
    <dgm:pt modelId="{468DF171-EFB8-451F-AAA1-6C9CFEBB8AFA}" type="pres">
      <dgm:prSet presAssocID="{D02E0B0F-8BC8-4166-B26B-29BE81B7669F}" presName="spaceBetweenRectangles" presStyleCnt="0"/>
      <dgm:spPr/>
    </dgm:pt>
    <dgm:pt modelId="{606DE4B2-5B3F-4E04-9E64-E86B46E3A0D8}" type="pres">
      <dgm:prSet presAssocID="{8BAB11A5-80A4-4E76-BCB4-D1CF140DB956}" presName="parentLin" presStyleCnt="0"/>
      <dgm:spPr/>
    </dgm:pt>
    <dgm:pt modelId="{88DB5ACF-5A56-46D6-8292-513237E86D2B}" type="pres">
      <dgm:prSet presAssocID="{8BAB11A5-80A4-4E76-BCB4-D1CF140DB956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746238D-19BE-4A1A-87EC-C859E3733196}" type="pres">
      <dgm:prSet presAssocID="{8BAB11A5-80A4-4E76-BCB4-D1CF140DB95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B2125-8C30-4D94-8B9E-C2E08524B555}" type="pres">
      <dgm:prSet presAssocID="{8BAB11A5-80A4-4E76-BCB4-D1CF140DB956}" presName="negativeSpace" presStyleCnt="0"/>
      <dgm:spPr/>
    </dgm:pt>
    <dgm:pt modelId="{CB2C4B0D-14FC-4946-B408-9A4BEF322DF9}" type="pres">
      <dgm:prSet presAssocID="{8BAB11A5-80A4-4E76-BCB4-D1CF140DB95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20CDC61-B6E8-4475-9069-60AAEAAC6A18}" type="presOf" srcId="{0F332959-4198-4ABD-949F-3E9B6385A62B}" destId="{02C216D4-BB80-4A21-898D-332562D8757C}" srcOrd="1" destOrd="0" presId="urn:microsoft.com/office/officeart/2005/8/layout/list1"/>
    <dgm:cxn modelId="{6A40F7E3-26BF-420D-8635-F830EEDCCFEA}" type="presOf" srcId="{507802B8-0668-4EC0-A1F7-4EA7E9ABC8BF}" destId="{8DCD76C7-9194-4586-9816-F520381F2ABE}" srcOrd="0" destOrd="0" presId="urn:microsoft.com/office/officeart/2005/8/layout/list1"/>
    <dgm:cxn modelId="{42D56B1B-C1EF-4A0E-AD30-404BABC3ED79}" type="presOf" srcId="{8BAB11A5-80A4-4E76-BCB4-D1CF140DB956}" destId="{88DB5ACF-5A56-46D6-8292-513237E86D2B}" srcOrd="0" destOrd="0" presId="urn:microsoft.com/office/officeart/2005/8/layout/list1"/>
    <dgm:cxn modelId="{0D7BFF86-C6AA-4E88-B524-49748AC0408D}" srcId="{A6EDBEE1-D015-49E0-981A-09F9EBA0C513}" destId="{0F332959-4198-4ABD-949F-3E9B6385A62B}" srcOrd="0" destOrd="0" parTransId="{F28EF0AE-5EBC-4337-98D2-A40320B56369}" sibTransId="{2D4C6EE7-21D7-4564-8357-BDDCEA06332C}"/>
    <dgm:cxn modelId="{7BEFA1E0-2142-4486-B80D-6A9032F4113C}" srcId="{A6EDBEE1-D015-49E0-981A-09F9EBA0C513}" destId="{6036BCB7-D4F4-47ED-B2B6-33961125ABB1}" srcOrd="4" destOrd="0" parTransId="{B03EAB08-E391-4D79-8FF4-01959AA7A879}" sibTransId="{D02E0B0F-8BC8-4166-B26B-29BE81B7669F}"/>
    <dgm:cxn modelId="{BFB10915-7260-4AA5-B280-1E0C3B33EF7C}" srcId="{A6EDBEE1-D015-49E0-981A-09F9EBA0C513}" destId="{8BAB11A5-80A4-4E76-BCB4-D1CF140DB956}" srcOrd="5" destOrd="0" parTransId="{EC57D7FD-56B7-4654-86F0-B9DC17E8756B}" sibTransId="{707721C4-D59E-451B-83BC-2031A291D19F}"/>
    <dgm:cxn modelId="{49289418-4A38-4E27-AAA3-A453D2865863}" type="presOf" srcId="{401635DA-7AF2-40A6-AC77-85C3B241B3E6}" destId="{F90031C1-2CAD-454C-A805-71FF9A3799DE}" srcOrd="0" destOrd="0" presId="urn:microsoft.com/office/officeart/2005/8/layout/list1"/>
    <dgm:cxn modelId="{2AF05FA9-7327-47BF-8758-5216F8B58087}" type="presOf" srcId="{513C6482-6E5C-4722-9A1F-D73AB05896D3}" destId="{51B4B57D-5F94-4F2D-BC11-B294D9D4361D}" srcOrd="0" destOrd="0" presId="urn:microsoft.com/office/officeart/2005/8/layout/list1"/>
    <dgm:cxn modelId="{41E4EF49-913E-4F83-8D81-D4A4267BD740}" type="presOf" srcId="{513C6482-6E5C-4722-9A1F-D73AB05896D3}" destId="{1D10D1BA-D8C5-4DAD-8F0F-11E83D9C519B}" srcOrd="1" destOrd="0" presId="urn:microsoft.com/office/officeart/2005/8/layout/list1"/>
    <dgm:cxn modelId="{DA79553E-3E2E-4BC1-8B50-D364C146ECA7}" type="presOf" srcId="{401635DA-7AF2-40A6-AC77-85C3B241B3E6}" destId="{2ADB4101-1621-4378-9C1A-AC80F8A06383}" srcOrd="1" destOrd="0" presId="urn:microsoft.com/office/officeart/2005/8/layout/list1"/>
    <dgm:cxn modelId="{AE7DDD1E-A26A-417C-A28E-287F0075FEF5}" srcId="{A6EDBEE1-D015-49E0-981A-09F9EBA0C513}" destId="{507802B8-0668-4EC0-A1F7-4EA7E9ABC8BF}" srcOrd="1" destOrd="0" parTransId="{D4770215-7E94-47B9-9AD7-B08E29A8D598}" sibTransId="{AF3407AF-6DDD-4F24-A296-264ADF12EEFD}"/>
    <dgm:cxn modelId="{74FA2BED-FB2A-4502-B805-C9843DE01998}" type="presOf" srcId="{0F332959-4198-4ABD-949F-3E9B6385A62B}" destId="{FFAF744A-3072-4568-B0A6-BCC48635074A}" srcOrd="0" destOrd="0" presId="urn:microsoft.com/office/officeart/2005/8/layout/list1"/>
    <dgm:cxn modelId="{2B09406B-3116-4CA2-8E98-5B70F04583A5}" type="presOf" srcId="{6036BCB7-D4F4-47ED-B2B6-33961125ABB1}" destId="{A9109331-0541-4BE0-83BF-F2DE1E3AC0E1}" srcOrd="0" destOrd="0" presId="urn:microsoft.com/office/officeart/2005/8/layout/list1"/>
    <dgm:cxn modelId="{2BF89A8C-4350-43F4-9877-AE0FEE3CFECC}" type="presOf" srcId="{8BAB11A5-80A4-4E76-BCB4-D1CF140DB956}" destId="{9746238D-19BE-4A1A-87EC-C859E3733196}" srcOrd="1" destOrd="0" presId="urn:microsoft.com/office/officeart/2005/8/layout/list1"/>
    <dgm:cxn modelId="{0093B282-61D8-4BDC-A122-9D93E1C50CF8}" type="presOf" srcId="{507802B8-0668-4EC0-A1F7-4EA7E9ABC8BF}" destId="{E44B80A4-D546-472A-AD92-C4DAD986C793}" srcOrd="1" destOrd="0" presId="urn:microsoft.com/office/officeart/2005/8/layout/list1"/>
    <dgm:cxn modelId="{9C28AA38-67B1-4B96-BABE-56CC81BA6C18}" type="presOf" srcId="{A6EDBEE1-D015-49E0-981A-09F9EBA0C513}" destId="{C884047A-FE82-4B96-BEDB-D9F84C09D063}" srcOrd="0" destOrd="0" presId="urn:microsoft.com/office/officeart/2005/8/layout/list1"/>
    <dgm:cxn modelId="{BA73D784-8E48-4231-ACC0-6FC02D4BC9B3}" type="presOf" srcId="{6036BCB7-D4F4-47ED-B2B6-33961125ABB1}" destId="{4E2D1AEA-EE29-44D1-A3A6-46B8EFF52E39}" srcOrd="1" destOrd="0" presId="urn:microsoft.com/office/officeart/2005/8/layout/list1"/>
    <dgm:cxn modelId="{363FF7F9-106C-4286-87E9-0B4BFF1BC2E9}" srcId="{A6EDBEE1-D015-49E0-981A-09F9EBA0C513}" destId="{513C6482-6E5C-4722-9A1F-D73AB05896D3}" srcOrd="3" destOrd="0" parTransId="{03FBC5BA-08EE-4ED7-B8D3-C84749333804}" sibTransId="{88BA21FD-C7B7-4645-9055-0BC6CDEB5DA3}"/>
    <dgm:cxn modelId="{89861383-35CF-4DAB-8BA6-8E4A4F446756}" srcId="{A6EDBEE1-D015-49E0-981A-09F9EBA0C513}" destId="{401635DA-7AF2-40A6-AC77-85C3B241B3E6}" srcOrd="2" destOrd="0" parTransId="{75286FB5-5028-4E89-A679-2A70B15F5A70}" sibTransId="{CE56E496-AD51-4CF3-91B2-8E95CCA47433}"/>
    <dgm:cxn modelId="{B4BD13AF-F855-4642-ADDC-4E7307991E88}" type="presParOf" srcId="{C884047A-FE82-4B96-BEDB-D9F84C09D063}" destId="{6EE77CB2-2BF6-45F6-B341-C73A1E7137E2}" srcOrd="0" destOrd="0" presId="urn:microsoft.com/office/officeart/2005/8/layout/list1"/>
    <dgm:cxn modelId="{F63A5765-F944-4C59-976D-926F63096F89}" type="presParOf" srcId="{6EE77CB2-2BF6-45F6-B341-C73A1E7137E2}" destId="{FFAF744A-3072-4568-B0A6-BCC48635074A}" srcOrd="0" destOrd="0" presId="urn:microsoft.com/office/officeart/2005/8/layout/list1"/>
    <dgm:cxn modelId="{DB9F04EA-D2BF-4212-9C05-E1BE377E2D12}" type="presParOf" srcId="{6EE77CB2-2BF6-45F6-B341-C73A1E7137E2}" destId="{02C216D4-BB80-4A21-898D-332562D8757C}" srcOrd="1" destOrd="0" presId="urn:microsoft.com/office/officeart/2005/8/layout/list1"/>
    <dgm:cxn modelId="{271C1349-972A-4DFD-A66B-7660292E9C33}" type="presParOf" srcId="{C884047A-FE82-4B96-BEDB-D9F84C09D063}" destId="{46C9CD9C-8527-422B-BEED-9372024F90DD}" srcOrd="1" destOrd="0" presId="urn:microsoft.com/office/officeart/2005/8/layout/list1"/>
    <dgm:cxn modelId="{D1126EDE-2137-464E-9024-3495AA999FD4}" type="presParOf" srcId="{C884047A-FE82-4B96-BEDB-D9F84C09D063}" destId="{3793B31E-D944-49E2-B3BD-4CC2E6DF87FD}" srcOrd="2" destOrd="0" presId="urn:microsoft.com/office/officeart/2005/8/layout/list1"/>
    <dgm:cxn modelId="{2A0B5E13-6DA2-4F6C-B166-C02A2961BEFD}" type="presParOf" srcId="{C884047A-FE82-4B96-BEDB-D9F84C09D063}" destId="{11BCA58D-E5E2-441C-BF42-0FDED4697DB3}" srcOrd="3" destOrd="0" presId="urn:microsoft.com/office/officeart/2005/8/layout/list1"/>
    <dgm:cxn modelId="{E4DF300B-6891-4C35-854D-0B79543D0E76}" type="presParOf" srcId="{C884047A-FE82-4B96-BEDB-D9F84C09D063}" destId="{88B42908-3437-49AC-B8C5-D381DBA4DD99}" srcOrd="4" destOrd="0" presId="urn:microsoft.com/office/officeart/2005/8/layout/list1"/>
    <dgm:cxn modelId="{6DE48A3C-4094-4F21-AD02-DD7BFC0671FE}" type="presParOf" srcId="{88B42908-3437-49AC-B8C5-D381DBA4DD99}" destId="{8DCD76C7-9194-4586-9816-F520381F2ABE}" srcOrd="0" destOrd="0" presId="urn:microsoft.com/office/officeart/2005/8/layout/list1"/>
    <dgm:cxn modelId="{F1E082D9-A5BC-444A-AA0F-8AC5B17841DD}" type="presParOf" srcId="{88B42908-3437-49AC-B8C5-D381DBA4DD99}" destId="{E44B80A4-D546-472A-AD92-C4DAD986C793}" srcOrd="1" destOrd="0" presId="urn:microsoft.com/office/officeart/2005/8/layout/list1"/>
    <dgm:cxn modelId="{E6742F51-1834-42FE-BFE7-DC2E92CB4589}" type="presParOf" srcId="{C884047A-FE82-4B96-BEDB-D9F84C09D063}" destId="{E2A740E9-D6FE-4FDE-AD6D-4B722A6B19C0}" srcOrd="5" destOrd="0" presId="urn:microsoft.com/office/officeart/2005/8/layout/list1"/>
    <dgm:cxn modelId="{C5881C03-CD68-49F4-8B51-EB7388DBBFC7}" type="presParOf" srcId="{C884047A-FE82-4B96-BEDB-D9F84C09D063}" destId="{D1BC5D5E-FEBA-4446-927E-5BFEB1409B20}" srcOrd="6" destOrd="0" presId="urn:microsoft.com/office/officeart/2005/8/layout/list1"/>
    <dgm:cxn modelId="{E35DA6E7-81AE-48F4-9C00-50485AC50F82}" type="presParOf" srcId="{C884047A-FE82-4B96-BEDB-D9F84C09D063}" destId="{9DC4B5B4-E1BE-4ADB-8F0E-2FE2F2FB9A2B}" srcOrd="7" destOrd="0" presId="urn:microsoft.com/office/officeart/2005/8/layout/list1"/>
    <dgm:cxn modelId="{8BCA5DE9-980E-4B06-AA71-3F06BE400651}" type="presParOf" srcId="{C884047A-FE82-4B96-BEDB-D9F84C09D063}" destId="{E1DDE7B2-CBC5-42E1-A733-2DBFCF9EA832}" srcOrd="8" destOrd="0" presId="urn:microsoft.com/office/officeart/2005/8/layout/list1"/>
    <dgm:cxn modelId="{2165199A-0219-48F2-B5D7-616D2EE7CA8E}" type="presParOf" srcId="{E1DDE7B2-CBC5-42E1-A733-2DBFCF9EA832}" destId="{F90031C1-2CAD-454C-A805-71FF9A3799DE}" srcOrd="0" destOrd="0" presId="urn:microsoft.com/office/officeart/2005/8/layout/list1"/>
    <dgm:cxn modelId="{FD2CBC74-FB89-4A6A-B15C-54E58AA5784F}" type="presParOf" srcId="{E1DDE7B2-CBC5-42E1-A733-2DBFCF9EA832}" destId="{2ADB4101-1621-4378-9C1A-AC80F8A06383}" srcOrd="1" destOrd="0" presId="urn:microsoft.com/office/officeart/2005/8/layout/list1"/>
    <dgm:cxn modelId="{F91E7E7C-C80C-410A-8239-46635C53EF6F}" type="presParOf" srcId="{C884047A-FE82-4B96-BEDB-D9F84C09D063}" destId="{B4E6C232-5287-499E-9D1B-5533BE697E1F}" srcOrd="9" destOrd="0" presId="urn:microsoft.com/office/officeart/2005/8/layout/list1"/>
    <dgm:cxn modelId="{F40747F1-64BF-41F5-8877-3DF8B1785698}" type="presParOf" srcId="{C884047A-FE82-4B96-BEDB-D9F84C09D063}" destId="{5F4BC1E0-41C5-4CCD-86F6-3B97CAC1362E}" srcOrd="10" destOrd="0" presId="urn:microsoft.com/office/officeart/2005/8/layout/list1"/>
    <dgm:cxn modelId="{6C00FB00-0BD6-4DDC-8556-3B5D214A5CA0}" type="presParOf" srcId="{C884047A-FE82-4B96-BEDB-D9F84C09D063}" destId="{8C524012-E51A-4621-B8CA-9B894E3293E3}" srcOrd="11" destOrd="0" presId="urn:microsoft.com/office/officeart/2005/8/layout/list1"/>
    <dgm:cxn modelId="{EA5632F1-65C6-4517-9B59-B13A834912EB}" type="presParOf" srcId="{C884047A-FE82-4B96-BEDB-D9F84C09D063}" destId="{2AF48951-382B-47CC-B99B-5C12202564C8}" srcOrd="12" destOrd="0" presId="urn:microsoft.com/office/officeart/2005/8/layout/list1"/>
    <dgm:cxn modelId="{EEC3DA2A-5A6A-4107-A220-08895F0CE883}" type="presParOf" srcId="{2AF48951-382B-47CC-B99B-5C12202564C8}" destId="{51B4B57D-5F94-4F2D-BC11-B294D9D4361D}" srcOrd="0" destOrd="0" presId="urn:microsoft.com/office/officeart/2005/8/layout/list1"/>
    <dgm:cxn modelId="{8F0BAF9D-3BC9-48D2-858E-45A05038B7FB}" type="presParOf" srcId="{2AF48951-382B-47CC-B99B-5C12202564C8}" destId="{1D10D1BA-D8C5-4DAD-8F0F-11E83D9C519B}" srcOrd="1" destOrd="0" presId="urn:microsoft.com/office/officeart/2005/8/layout/list1"/>
    <dgm:cxn modelId="{2A30D14A-48B1-4C34-901B-52BFCD18C347}" type="presParOf" srcId="{C884047A-FE82-4B96-BEDB-D9F84C09D063}" destId="{110D2D39-2EDB-4A7D-AA02-D0544B742174}" srcOrd="13" destOrd="0" presId="urn:microsoft.com/office/officeart/2005/8/layout/list1"/>
    <dgm:cxn modelId="{AEFF0BDF-650E-4CE2-A18A-888150C5D703}" type="presParOf" srcId="{C884047A-FE82-4B96-BEDB-D9F84C09D063}" destId="{DF15E1BD-FBD1-4426-A2A8-763F907B46B8}" srcOrd="14" destOrd="0" presId="urn:microsoft.com/office/officeart/2005/8/layout/list1"/>
    <dgm:cxn modelId="{CB758621-FF77-44B0-9C90-743617B92CB9}" type="presParOf" srcId="{C884047A-FE82-4B96-BEDB-D9F84C09D063}" destId="{5ACFB349-F122-44D9-9F5A-8CD633383046}" srcOrd="15" destOrd="0" presId="urn:microsoft.com/office/officeart/2005/8/layout/list1"/>
    <dgm:cxn modelId="{7C62A6B3-2EAF-4080-876D-A59636062014}" type="presParOf" srcId="{C884047A-FE82-4B96-BEDB-D9F84C09D063}" destId="{9B55E53C-7E15-4CA0-A00B-19007E256AB1}" srcOrd="16" destOrd="0" presId="urn:microsoft.com/office/officeart/2005/8/layout/list1"/>
    <dgm:cxn modelId="{833B46AB-CC01-48B6-8CDC-42841B91F248}" type="presParOf" srcId="{9B55E53C-7E15-4CA0-A00B-19007E256AB1}" destId="{A9109331-0541-4BE0-83BF-F2DE1E3AC0E1}" srcOrd="0" destOrd="0" presId="urn:microsoft.com/office/officeart/2005/8/layout/list1"/>
    <dgm:cxn modelId="{E38052D7-A8CC-44C3-8137-DAD260F3E782}" type="presParOf" srcId="{9B55E53C-7E15-4CA0-A00B-19007E256AB1}" destId="{4E2D1AEA-EE29-44D1-A3A6-46B8EFF52E39}" srcOrd="1" destOrd="0" presId="urn:microsoft.com/office/officeart/2005/8/layout/list1"/>
    <dgm:cxn modelId="{D9170FDD-0BB2-4829-9062-998A17246EB1}" type="presParOf" srcId="{C884047A-FE82-4B96-BEDB-D9F84C09D063}" destId="{36AB3880-C8ED-4FB7-AF9F-316D9B19A89A}" srcOrd="17" destOrd="0" presId="urn:microsoft.com/office/officeart/2005/8/layout/list1"/>
    <dgm:cxn modelId="{E2A7F77B-8006-401F-AC33-BB2CADE44088}" type="presParOf" srcId="{C884047A-FE82-4B96-BEDB-D9F84C09D063}" destId="{8A767693-1C88-48FC-90E9-840139A84F1A}" srcOrd="18" destOrd="0" presId="urn:microsoft.com/office/officeart/2005/8/layout/list1"/>
    <dgm:cxn modelId="{CFA7A577-67BE-4AE0-93A8-60FD4C7835F2}" type="presParOf" srcId="{C884047A-FE82-4B96-BEDB-D9F84C09D063}" destId="{468DF171-EFB8-451F-AAA1-6C9CFEBB8AFA}" srcOrd="19" destOrd="0" presId="urn:microsoft.com/office/officeart/2005/8/layout/list1"/>
    <dgm:cxn modelId="{5CB4EBA4-9204-4D97-B604-12E439CEA15F}" type="presParOf" srcId="{C884047A-FE82-4B96-BEDB-D9F84C09D063}" destId="{606DE4B2-5B3F-4E04-9E64-E86B46E3A0D8}" srcOrd="20" destOrd="0" presId="urn:microsoft.com/office/officeart/2005/8/layout/list1"/>
    <dgm:cxn modelId="{AA7C7FAD-3A37-4350-AB8C-165B4BD4A25B}" type="presParOf" srcId="{606DE4B2-5B3F-4E04-9E64-E86B46E3A0D8}" destId="{88DB5ACF-5A56-46D6-8292-513237E86D2B}" srcOrd="0" destOrd="0" presId="urn:microsoft.com/office/officeart/2005/8/layout/list1"/>
    <dgm:cxn modelId="{72257947-713F-42D9-86C3-3A466104C3AB}" type="presParOf" srcId="{606DE4B2-5B3F-4E04-9E64-E86B46E3A0D8}" destId="{9746238D-19BE-4A1A-87EC-C859E3733196}" srcOrd="1" destOrd="0" presId="urn:microsoft.com/office/officeart/2005/8/layout/list1"/>
    <dgm:cxn modelId="{E082BAE8-E50A-411E-9DD2-A766C70EFFF5}" type="presParOf" srcId="{C884047A-FE82-4B96-BEDB-D9F84C09D063}" destId="{82EB2125-8C30-4D94-8B9E-C2E08524B555}" srcOrd="21" destOrd="0" presId="urn:microsoft.com/office/officeart/2005/8/layout/list1"/>
    <dgm:cxn modelId="{167EAEE4-5434-4787-B847-ECA1D4CF5515}" type="presParOf" srcId="{C884047A-FE82-4B96-BEDB-D9F84C09D063}" destId="{CB2C4B0D-14FC-4946-B408-9A4BEF322D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3C946B-F648-45BD-A7AF-7D397ACF09D9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2F13BF1-A9D2-45F2-B2C3-3D94A253ADDA}">
      <dgm:prSet phldrT="[Text]"/>
      <dgm:spPr/>
      <dgm:t>
        <a:bodyPr/>
        <a:lstStyle/>
        <a:p>
          <a:r>
            <a:rPr lang="en-US" b="0" dirty="0" smtClean="0"/>
            <a:t>Introduction</a:t>
          </a:r>
          <a:endParaRPr lang="en-US" b="0" dirty="0"/>
        </a:p>
      </dgm:t>
    </dgm:pt>
    <dgm:pt modelId="{FD768FE5-9872-4182-A072-A028F2E37FCA}" type="parTrans" cxnId="{17B9F892-4412-473D-ACD4-3CE0EE780358}">
      <dgm:prSet/>
      <dgm:spPr/>
      <dgm:t>
        <a:bodyPr/>
        <a:lstStyle/>
        <a:p>
          <a:endParaRPr lang="en-US"/>
        </a:p>
      </dgm:t>
    </dgm:pt>
    <dgm:pt modelId="{7DBAA284-0977-4E8B-A37C-1C86F50D293F}" type="sibTrans" cxnId="{17B9F892-4412-473D-ACD4-3CE0EE780358}">
      <dgm:prSet/>
      <dgm:spPr/>
      <dgm:t>
        <a:bodyPr/>
        <a:lstStyle/>
        <a:p>
          <a:endParaRPr lang="en-US"/>
        </a:p>
      </dgm:t>
    </dgm:pt>
    <dgm:pt modelId="{8A695B0F-1DA8-4D7E-9170-A679A8D82626}">
      <dgm:prSet phldrT="[Text]"/>
      <dgm:spPr/>
      <dgm:t>
        <a:bodyPr/>
        <a:lstStyle/>
        <a:p>
          <a:r>
            <a:rPr lang="en-US" dirty="0" smtClean="0"/>
            <a:t>Question and Answer</a:t>
          </a:r>
          <a:endParaRPr lang="en-US" dirty="0"/>
        </a:p>
      </dgm:t>
    </dgm:pt>
    <dgm:pt modelId="{5F676F42-7F13-46E8-AC22-C4D7FA33543B}" type="parTrans" cxnId="{B79234C2-D457-4606-8BDB-569D3DD1D0FE}">
      <dgm:prSet/>
      <dgm:spPr/>
      <dgm:t>
        <a:bodyPr/>
        <a:lstStyle/>
        <a:p>
          <a:endParaRPr lang="en-US"/>
        </a:p>
      </dgm:t>
    </dgm:pt>
    <dgm:pt modelId="{A013E372-96FD-4B1F-920E-A00F83E916A4}" type="sibTrans" cxnId="{B79234C2-D457-4606-8BDB-569D3DD1D0FE}">
      <dgm:prSet/>
      <dgm:spPr/>
      <dgm:t>
        <a:bodyPr/>
        <a:lstStyle/>
        <a:p>
          <a:endParaRPr lang="en-US"/>
        </a:p>
      </dgm:t>
    </dgm:pt>
    <dgm:pt modelId="{10E32068-9BF9-40BF-B53C-4A87F4A4AFFB}">
      <dgm:prSet phldrT="[Text]"/>
      <dgm:spPr>
        <a:solidFill>
          <a:srgbClr val="FFEBEB">
            <a:alpha val="90000"/>
          </a:srgb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smtClean="0"/>
            <a:t>What are </a:t>
          </a:r>
          <a:r>
            <a:rPr lang="en-US" b="1" dirty="0" err="1" smtClean="0"/>
            <a:t>Bonitron</a:t>
          </a:r>
          <a:r>
            <a:rPr lang="en-US" b="1" dirty="0" smtClean="0"/>
            <a:t> Solutions?</a:t>
          </a:r>
          <a:endParaRPr lang="en-US" dirty="0"/>
        </a:p>
      </dgm:t>
    </dgm:pt>
    <dgm:pt modelId="{B6BAD7E2-DC0D-4F8E-9F76-A590E2A9CFC6}" type="parTrans" cxnId="{94194F79-4F11-4697-9C24-FEF562DE333F}">
      <dgm:prSet/>
      <dgm:spPr/>
      <dgm:t>
        <a:bodyPr/>
        <a:lstStyle/>
        <a:p>
          <a:endParaRPr lang="en-US"/>
        </a:p>
      </dgm:t>
    </dgm:pt>
    <dgm:pt modelId="{D98A97AF-F164-473A-A63C-657394166BBE}" type="sibTrans" cxnId="{94194F79-4F11-4697-9C24-FEF562DE333F}">
      <dgm:prSet/>
      <dgm:spPr/>
      <dgm:t>
        <a:bodyPr/>
        <a:lstStyle/>
        <a:p>
          <a:endParaRPr lang="en-US"/>
        </a:p>
      </dgm:t>
    </dgm:pt>
    <dgm:pt modelId="{88091FF1-4212-495C-8CD8-A5B20B79EB38}">
      <dgm:prSet phldrT="[Text]"/>
      <dgm:spPr/>
      <dgm:t>
        <a:bodyPr/>
        <a:lstStyle/>
        <a:p>
          <a:r>
            <a:rPr lang="en-US" b="1" i="0" dirty="0" smtClean="0"/>
            <a:t>Why</a:t>
          </a:r>
          <a:r>
            <a:rPr lang="en-US" dirty="0" smtClean="0"/>
            <a:t> sell </a:t>
          </a:r>
          <a:r>
            <a:rPr lang="en-US" dirty="0" err="1" smtClean="0"/>
            <a:t>Bonitron</a:t>
          </a:r>
          <a:r>
            <a:rPr lang="en-US" dirty="0" smtClean="0"/>
            <a:t> Solutions?</a:t>
          </a:r>
          <a:endParaRPr lang="en-US" dirty="0"/>
        </a:p>
      </dgm:t>
    </dgm:pt>
    <dgm:pt modelId="{C3E407D0-87AB-4ECE-ABAE-B3B50B7E62AA}" type="parTrans" cxnId="{71815EBE-AC73-4BB8-9D2D-C2BC03BB0D75}">
      <dgm:prSet/>
      <dgm:spPr/>
      <dgm:t>
        <a:bodyPr/>
        <a:lstStyle/>
        <a:p>
          <a:endParaRPr lang="en-US"/>
        </a:p>
      </dgm:t>
    </dgm:pt>
    <dgm:pt modelId="{246D04BF-986B-4BD9-B803-7593D7E8B880}" type="sibTrans" cxnId="{71815EBE-AC73-4BB8-9D2D-C2BC03BB0D75}">
      <dgm:prSet/>
      <dgm:spPr/>
      <dgm:t>
        <a:bodyPr/>
        <a:lstStyle/>
        <a:p>
          <a:endParaRPr lang="en-US"/>
        </a:p>
      </dgm:t>
    </dgm:pt>
    <dgm:pt modelId="{8DEF37B0-F72F-48DF-9A08-AE5A9B1BA41E}" type="pres">
      <dgm:prSet presAssocID="{983C946B-F648-45BD-A7AF-7D397ACF09D9}" presName="compositeShape" presStyleCnt="0">
        <dgm:presLayoutVars>
          <dgm:dir/>
          <dgm:resizeHandles/>
        </dgm:presLayoutVars>
      </dgm:prSet>
      <dgm:spPr/>
    </dgm:pt>
    <dgm:pt modelId="{A5FFE335-949B-45AF-8252-620089DEEBEE}" type="pres">
      <dgm:prSet presAssocID="{983C946B-F648-45BD-A7AF-7D397ACF09D9}" presName="pyramid" presStyleLbl="node1" presStyleIdx="0" presStyleCnt="1"/>
      <dgm:spPr/>
    </dgm:pt>
    <dgm:pt modelId="{EC56349E-B961-40F7-827E-423C4314F05D}" type="pres">
      <dgm:prSet presAssocID="{983C946B-F648-45BD-A7AF-7D397ACF09D9}" presName="theList" presStyleCnt="0"/>
      <dgm:spPr/>
    </dgm:pt>
    <dgm:pt modelId="{CEC3EF7A-EEFF-44F1-97D8-ADC335884E86}" type="pres">
      <dgm:prSet presAssocID="{42F13BF1-A9D2-45F2-B2C3-3D94A253ADD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7958-E39C-4CC7-8EE8-1F7D51FE0AE8}" type="pres">
      <dgm:prSet presAssocID="{42F13BF1-A9D2-45F2-B2C3-3D94A253ADDA}" presName="aSpace" presStyleCnt="0"/>
      <dgm:spPr/>
    </dgm:pt>
    <dgm:pt modelId="{6949C582-6490-4F1F-9519-0816B85E1C4A}" type="pres">
      <dgm:prSet presAssocID="{88091FF1-4212-495C-8CD8-A5B20B79EB3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7DFC5-ECF8-457A-8735-C9568242B757}" type="pres">
      <dgm:prSet presAssocID="{88091FF1-4212-495C-8CD8-A5B20B79EB38}" presName="aSpace" presStyleCnt="0"/>
      <dgm:spPr/>
    </dgm:pt>
    <dgm:pt modelId="{C977632E-DAC6-4AB8-AC1F-D23045C5C4ED}" type="pres">
      <dgm:prSet presAssocID="{10E32068-9BF9-40BF-B53C-4A87F4A4AFF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2FF01-B698-4059-859E-37574DA57D70}" type="pres">
      <dgm:prSet presAssocID="{10E32068-9BF9-40BF-B53C-4A87F4A4AFFB}" presName="aSpace" presStyleCnt="0"/>
      <dgm:spPr/>
    </dgm:pt>
    <dgm:pt modelId="{D342BE27-5D6D-4F24-A229-99CB8A279D08}" type="pres">
      <dgm:prSet presAssocID="{8A695B0F-1DA8-4D7E-9170-A679A8D8262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ED01-B3E8-4E76-97A8-5A6D2B5442E6}" type="pres">
      <dgm:prSet presAssocID="{8A695B0F-1DA8-4D7E-9170-A679A8D82626}" presName="aSpace" presStyleCnt="0"/>
      <dgm:spPr/>
    </dgm:pt>
  </dgm:ptLst>
  <dgm:cxnLst>
    <dgm:cxn modelId="{F00F02AF-7DB9-48C3-801E-A5C2A421725B}" type="presOf" srcId="{42F13BF1-A9D2-45F2-B2C3-3D94A253ADDA}" destId="{CEC3EF7A-EEFF-44F1-97D8-ADC335884E86}" srcOrd="0" destOrd="0" presId="urn:microsoft.com/office/officeart/2005/8/layout/pyramid2"/>
    <dgm:cxn modelId="{94194F79-4F11-4697-9C24-FEF562DE333F}" srcId="{983C946B-F648-45BD-A7AF-7D397ACF09D9}" destId="{10E32068-9BF9-40BF-B53C-4A87F4A4AFFB}" srcOrd="2" destOrd="0" parTransId="{B6BAD7E2-DC0D-4F8E-9F76-A590E2A9CFC6}" sibTransId="{D98A97AF-F164-473A-A63C-657394166BBE}"/>
    <dgm:cxn modelId="{36747181-B95C-4F68-BB71-50EC0AE5BD88}" type="presOf" srcId="{8A695B0F-1DA8-4D7E-9170-A679A8D82626}" destId="{D342BE27-5D6D-4F24-A229-99CB8A279D08}" srcOrd="0" destOrd="0" presId="urn:microsoft.com/office/officeart/2005/8/layout/pyramid2"/>
    <dgm:cxn modelId="{129084BC-EEC1-4341-8DA5-DFE97BF1A71B}" type="presOf" srcId="{10E32068-9BF9-40BF-B53C-4A87F4A4AFFB}" destId="{C977632E-DAC6-4AB8-AC1F-D23045C5C4ED}" srcOrd="0" destOrd="0" presId="urn:microsoft.com/office/officeart/2005/8/layout/pyramid2"/>
    <dgm:cxn modelId="{71815EBE-AC73-4BB8-9D2D-C2BC03BB0D75}" srcId="{983C946B-F648-45BD-A7AF-7D397ACF09D9}" destId="{88091FF1-4212-495C-8CD8-A5B20B79EB38}" srcOrd="1" destOrd="0" parTransId="{C3E407D0-87AB-4ECE-ABAE-B3B50B7E62AA}" sibTransId="{246D04BF-986B-4BD9-B803-7593D7E8B880}"/>
    <dgm:cxn modelId="{17B9F892-4412-473D-ACD4-3CE0EE780358}" srcId="{983C946B-F648-45BD-A7AF-7D397ACF09D9}" destId="{42F13BF1-A9D2-45F2-B2C3-3D94A253ADDA}" srcOrd="0" destOrd="0" parTransId="{FD768FE5-9872-4182-A072-A028F2E37FCA}" sibTransId="{7DBAA284-0977-4E8B-A37C-1C86F50D293F}"/>
    <dgm:cxn modelId="{8AEBEE90-9B2A-4F52-BC9B-11A969EA9203}" type="presOf" srcId="{983C946B-F648-45BD-A7AF-7D397ACF09D9}" destId="{8DEF37B0-F72F-48DF-9A08-AE5A9B1BA41E}" srcOrd="0" destOrd="0" presId="urn:microsoft.com/office/officeart/2005/8/layout/pyramid2"/>
    <dgm:cxn modelId="{B79234C2-D457-4606-8BDB-569D3DD1D0FE}" srcId="{983C946B-F648-45BD-A7AF-7D397ACF09D9}" destId="{8A695B0F-1DA8-4D7E-9170-A679A8D82626}" srcOrd="3" destOrd="0" parTransId="{5F676F42-7F13-46E8-AC22-C4D7FA33543B}" sibTransId="{A013E372-96FD-4B1F-920E-A00F83E916A4}"/>
    <dgm:cxn modelId="{C7FE05DC-A981-4557-8F6C-5DD42CA6C5D7}" type="presOf" srcId="{88091FF1-4212-495C-8CD8-A5B20B79EB38}" destId="{6949C582-6490-4F1F-9519-0816B85E1C4A}" srcOrd="0" destOrd="0" presId="urn:microsoft.com/office/officeart/2005/8/layout/pyramid2"/>
    <dgm:cxn modelId="{0B240B2C-DECA-4AE3-8F31-5625C8F22112}" type="presParOf" srcId="{8DEF37B0-F72F-48DF-9A08-AE5A9B1BA41E}" destId="{A5FFE335-949B-45AF-8252-620089DEEBEE}" srcOrd="0" destOrd="0" presId="urn:microsoft.com/office/officeart/2005/8/layout/pyramid2"/>
    <dgm:cxn modelId="{9BE2E5AB-9FA4-4BDA-84FB-DCE333C3FE1B}" type="presParOf" srcId="{8DEF37B0-F72F-48DF-9A08-AE5A9B1BA41E}" destId="{EC56349E-B961-40F7-827E-423C4314F05D}" srcOrd="1" destOrd="0" presId="urn:microsoft.com/office/officeart/2005/8/layout/pyramid2"/>
    <dgm:cxn modelId="{33160782-F484-47F6-B983-5CC4D8505360}" type="presParOf" srcId="{EC56349E-B961-40F7-827E-423C4314F05D}" destId="{CEC3EF7A-EEFF-44F1-97D8-ADC335884E86}" srcOrd="0" destOrd="0" presId="urn:microsoft.com/office/officeart/2005/8/layout/pyramid2"/>
    <dgm:cxn modelId="{4ED44C4F-42CD-4160-99EC-6265F0B01F97}" type="presParOf" srcId="{EC56349E-B961-40F7-827E-423C4314F05D}" destId="{FE697958-E39C-4CC7-8EE8-1F7D51FE0AE8}" srcOrd="1" destOrd="0" presId="urn:microsoft.com/office/officeart/2005/8/layout/pyramid2"/>
    <dgm:cxn modelId="{6F01EAA0-D315-4203-A6B9-F8405351A926}" type="presParOf" srcId="{EC56349E-B961-40F7-827E-423C4314F05D}" destId="{6949C582-6490-4F1F-9519-0816B85E1C4A}" srcOrd="2" destOrd="0" presId="urn:microsoft.com/office/officeart/2005/8/layout/pyramid2"/>
    <dgm:cxn modelId="{C4C2CC20-922A-472C-B9FA-75C59B371611}" type="presParOf" srcId="{EC56349E-B961-40F7-827E-423C4314F05D}" destId="{FA37DFC5-ECF8-457A-8735-C9568242B757}" srcOrd="3" destOrd="0" presId="urn:microsoft.com/office/officeart/2005/8/layout/pyramid2"/>
    <dgm:cxn modelId="{F603BCC2-AAFE-44CE-9F86-DF830AA02DDA}" type="presParOf" srcId="{EC56349E-B961-40F7-827E-423C4314F05D}" destId="{C977632E-DAC6-4AB8-AC1F-D23045C5C4ED}" srcOrd="4" destOrd="0" presId="urn:microsoft.com/office/officeart/2005/8/layout/pyramid2"/>
    <dgm:cxn modelId="{27F868C2-2A90-41C8-8F7C-12DBA8DA4C3E}" type="presParOf" srcId="{EC56349E-B961-40F7-827E-423C4314F05D}" destId="{0CA2FF01-B698-4059-859E-37574DA57D70}" srcOrd="5" destOrd="0" presId="urn:microsoft.com/office/officeart/2005/8/layout/pyramid2"/>
    <dgm:cxn modelId="{8FE2910A-4126-4364-9FA3-4E75BC92070A}" type="presParOf" srcId="{EC56349E-B961-40F7-827E-423C4314F05D}" destId="{D342BE27-5D6D-4F24-A229-99CB8A279D08}" srcOrd="6" destOrd="0" presId="urn:microsoft.com/office/officeart/2005/8/layout/pyramid2"/>
    <dgm:cxn modelId="{50632680-C5D2-49F9-A5AD-D30CABF74783}" type="presParOf" srcId="{EC56349E-B961-40F7-827E-423C4314F05D}" destId="{2A1FED01-B3E8-4E76-97A8-5A6D2B5442E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427AB2-CDFD-4A52-BF36-B2D22A185BA4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B4007-2179-4DF6-AF92-4009E6845793}">
      <dgm:prSet phldrT="[Text]"/>
      <dgm:spPr/>
      <dgm:t>
        <a:bodyPr/>
        <a:lstStyle/>
        <a:p>
          <a:r>
            <a:rPr lang="en-US" dirty="0" smtClean="0"/>
            <a:t>Pre-</a:t>
          </a:r>
          <a:r>
            <a:rPr lang="en-US" dirty="0" err="1" smtClean="0"/>
            <a:t>Engineeered</a:t>
          </a:r>
          <a:r>
            <a:rPr lang="en-US" dirty="0" smtClean="0"/>
            <a:t> Solutions</a:t>
          </a:r>
          <a:endParaRPr lang="en-US" dirty="0"/>
        </a:p>
      </dgm:t>
    </dgm:pt>
    <dgm:pt modelId="{1E379720-6992-4DCC-BC50-5616559229D3}" type="parTrans" cxnId="{E87DB782-C885-4A10-B4E2-50809C4D390D}">
      <dgm:prSet/>
      <dgm:spPr/>
      <dgm:t>
        <a:bodyPr/>
        <a:lstStyle/>
        <a:p>
          <a:endParaRPr lang="en-US"/>
        </a:p>
      </dgm:t>
    </dgm:pt>
    <dgm:pt modelId="{5DF08B18-449E-42BC-AD65-3112759BF8BC}" type="sibTrans" cxnId="{E87DB782-C885-4A10-B4E2-50809C4D390D}">
      <dgm:prSet/>
      <dgm:spPr/>
      <dgm:t>
        <a:bodyPr/>
        <a:lstStyle/>
        <a:p>
          <a:endParaRPr lang="en-US"/>
        </a:p>
      </dgm:t>
    </dgm:pt>
    <dgm:pt modelId="{D29A9640-33B5-4447-BC29-FE064F3AB39D}">
      <dgm:prSet phldrT="[Text]"/>
      <dgm:spPr/>
      <dgm:t>
        <a:bodyPr/>
        <a:lstStyle/>
        <a:p>
          <a:r>
            <a:rPr lang="en-US" dirty="0" smtClean="0"/>
            <a:t>Usable with all AC drive brands</a:t>
          </a:r>
          <a:endParaRPr lang="en-US" dirty="0"/>
        </a:p>
      </dgm:t>
    </dgm:pt>
    <dgm:pt modelId="{A94B3B18-A9DA-43D2-8CEC-4755C5D17E8F}" type="parTrans" cxnId="{5E501D03-C91F-49CC-820F-7679F5D2FE26}">
      <dgm:prSet/>
      <dgm:spPr/>
      <dgm:t>
        <a:bodyPr/>
        <a:lstStyle/>
        <a:p>
          <a:endParaRPr lang="en-US"/>
        </a:p>
      </dgm:t>
    </dgm:pt>
    <dgm:pt modelId="{9234CC04-E49A-469F-AC2C-4B32A6FF6C01}" type="sibTrans" cxnId="{5E501D03-C91F-49CC-820F-7679F5D2FE26}">
      <dgm:prSet/>
      <dgm:spPr/>
      <dgm:t>
        <a:bodyPr/>
        <a:lstStyle/>
        <a:p>
          <a:endParaRPr lang="en-US"/>
        </a:p>
      </dgm:t>
    </dgm:pt>
    <dgm:pt modelId="{3EF5F6C9-8E49-47A5-A0D0-6483D40D530B}">
      <dgm:prSet phldrT="[Text]"/>
      <dgm:spPr/>
      <dgm:t>
        <a:bodyPr/>
        <a:lstStyle/>
        <a:p>
          <a:r>
            <a:rPr lang="en-US" dirty="0" smtClean="0"/>
            <a:t>Protection from sags to complete outages</a:t>
          </a:r>
          <a:endParaRPr lang="en-US" dirty="0"/>
        </a:p>
      </dgm:t>
    </dgm:pt>
    <dgm:pt modelId="{52AC0748-38DB-4154-8F1C-ED9E60B8370C}" type="parTrans" cxnId="{436B2F63-D7C9-4687-B900-9C1B177602C6}">
      <dgm:prSet/>
      <dgm:spPr/>
      <dgm:t>
        <a:bodyPr/>
        <a:lstStyle/>
        <a:p>
          <a:endParaRPr lang="en-US"/>
        </a:p>
      </dgm:t>
    </dgm:pt>
    <dgm:pt modelId="{636F9353-7B2A-4796-AB61-B297CE5791F2}" type="sibTrans" cxnId="{436B2F63-D7C9-4687-B900-9C1B177602C6}">
      <dgm:prSet/>
      <dgm:spPr/>
      <dgm:t>
        <a:bodyPr/>
        <a:lstStyle/>
        <a:p>
          <a:endParaRPr lang="en-US"/>
        </a:p>
      </dgm:t>
    </dgm:pt>
    <dgm:pt modelId="{7C23DFB9-42BA-4965-B864-7E81832C9A79}">
      <dgm:prSet phldrT="[Text]"/>
      <dgm:spPr/>
      <dgm:t>
        <a:bodyPr/>
        <a:lstStyle/>
        <a:p>
          <a:r>
            <a:rPr lang="en-US" dirty="0" smtClean="0"/>
            <a:t>Energy storage provided by Bonitron or third party</a:t>
          </a:r>
          <a:endParaRPr lang="en-US" dirty="0"/>
        </a:p>
      </dgm:t>
    </dgm:pt>
    <dgm:pt modelId="{877A0625-493D-4DAD-8824-8DA75F79573A}" type="parTrans" cxnId="{E2EB2AD3-D3D2-44F7-9D2D-1D02CE350CE4}">
      <dgm:prSet/>
      <dgm:spPr/>
      <dgm:t>
        <a:bodyPr/>
        <a:lstStyle/>
        <a:p>
          <a:endParaRPr lang="en-US"/>
        </a:p>
      </dgm:t>
    </dgm:pt>
    <dgm:pt modelId="{276B5EA2-F256-47ED-9000-BAAEAC41367E}" type="sibTrans" cxnId="{E2EB2AD3-D3D2-44F7-9D2D-1D02CE350CE4}">
      <dgm:prSet/>
      <dgm:spPr/>
      <dgm:t>
        <a:bodyPr/>
        <a:lstStyle/>
        <a:p>
          <a:endParaRPr lang="en-US"/>
        </a:p>
      </dgm:t>
    </dgm:pt>
    <dgm:pt modelId="{AE417405-D9A3-42F5-9F5A-6473A22E6799}">
      <dgm:prSet phldrT="[Text]"/>
      <dgm:spPr/>
      <dgm:t>
        <a:bodyPr/>
        <a:lstStyle/>
        <a:p>
          <a:r>
            <a:rPr lang="en-US" dirty="0" smtClean="0"/>
            <a:t>SEMI certified</a:t>
          </a:r>
        </a:p>
        <a:p>
          <a:r>
            <a:rPr lang="en-US" dirty="0" smtClean="0"/>
            <a:t>Compliant to all outage standards</a:t>
          </a:r>
          <a:endParaRPr lang="en-US" dirty="0"/>
        </a:p>
      </dgm:t>
    </dgm:pt>
    <dgm:pt modelId="{853446B7-6B12-4AC3-A556-F6F3E35DBEFA}" type="parTrans" cxnId="{13869019-260A-4EF4-8343-D00702D10501}">
      <dgm:prSet/>
      <dgm:spPr/>
      <dgm:t>
        <a:bodyPr/>
        <a:lstStyle/>
        <a:p>
          <a:endParaRPr lang="en-US"/>
        </a:p>
      </dgm:t>
    </dgm:pt>
    <dgm:pt modelId="{95111A38-E8D7-492E-94F5-3FB717EDD404}" type="sibTrans" cxnId="{13869019-260A-4EF4-8343-D00702D10501}">
      <dgm:prSet/>
      <dgm:spPr/>
      <dgm:t>
        <a:bodyPr/>
        <a:lstStyle/>
        <a:p>
          <a:endParaRPr lang="en-US"/>
        </a:p>
      </dgm:t>
    </dgm:pt>
    <dgm:pt modelId="{B7A4A3C6-9192-43AA-B33F-2B7B98F1EBB6}">
      <dgm:prSet phldrT="[Text]"/>
      <dgm:spPr/>
      <dgm:t>
        <a:bodyPr/>
        <a:lstStyle/>
        <a:p>
          <a:r>
            <a:rPr lang="en-US" b="1" i="1" smtClean="0"/>
            <a:t>One Ride-Thru can support multiple VFDs</a:t>
          </a:r>
          <a:endParaRPr lang="en-US" dirty="0"/>
        </a:p>
      </dgm:t>
    </dgm:pt>
    <dgm:pt modelId="{AC20C21C-E041-49E3-AF1F-48B302B5E8EE}" type="parTrans" cxnId="{C0F76A3D-72C3-4E0C-A428-462F571D4F67}">
      <dgm:prSet/>
      <dgm:spPr/>
      <dgm:t>
        <a:bodyPr/>
        <a:lstStyle/>
        <a:p>
          <a:endParaRPr lang="en-US"/>
        </a:p>
      </dgm:t>
    </dgm:pt>
    <dgm:pt modelId="{112420D7-8B14-423B-8B79-C030565D6B06}" type="sibTrans" cxnId="{C0F76A3D-72C3-4E0C-A428-462F571D4F67}">
      <dgm:prSet/>
      <dgm:spPr/>
      <dgm:t>
        <a:bodyPr/>
        <a:lstStyle/>
        <a:p>
          <a:endParaRPr lang="en-US"/>
        </a:p>
      </dgm:t>
    </dgm:pt>
    <dgm:pt modelId="{F2B23208-3DEF-455A-AB79-62D4D73705EC}">
      <dgm:prSet phldrT="[Text]"/>
      <dgm:spPr/>
      <dgm:t>
        <a:bodyPr/>
        <a:lstStyle/>
        <a:p>
          <a:r>
            <a:rPr lang="en-US" dirty="0" smtClean="0"/>
            <a:t>Integrated Safety Discharging</a:t>
          </a:r>
          <a:endParaRPr lang="en-US" dirty="0"/>
        </a:p>
      </dgm:t>
    </dgm:pt>
    <dgm:pt modelId="{621AE925-48C7-4BA9-8DD1-DFE22718E105}" type="sibTrans" cxnId="{D19314F3-C715-49A7-B3F0-7B89A67B27BD}">
      <dgm:prSet/>
      <dgm:spPr/>
      <dgm:t>
        <a:bodyPr/>
        <a:lstStyle/>
        <a:p>
          <a:endParaRPr lang="en-US"/>
        </a:p>
      </dgm:t>
    </dgm:pt>
    <dgm:pt modelId="{5434498B-035A-4EB8-AEA4-288B941B88E5}" type="parTrans" cxnId="{D19314F3-C715-49A7-B3F0-7B89A67B27BD}">
      <dgm:prSet/>
      <dgm:spPr/>
      <dgm:t>
        <a:bodyPr/>
        <a:lstStyle/>
        <a:p>
          <a:endParaRPr lang="en-US"/>
        </a:p>
      </dgm:t>
    </dgm:pt>
    <dgm:pt modelId="{455FE3F3-AB18-4835-9B5A-CEE95BC3463E}" type="pres">
      <dgm:prSet presAssocID="{76427AB2-CDFD-4A52-BF36-B2D22A185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121C5-FBFA-4E07-AC98-F2956FA0B222}" type="pres">
      <dgm:prSet presAssocID="{286B4007-2179-4DF6-AF92-4009E684579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42A91-3FF3-4ADF-9C91-7FC69AC4A7D0}" type="pres">
      <dgm:prSet presAssocID="{5DF08B18-449E-42BC-AD65-3112759BF8BC}" presName="sibTrans" presStyleCnt="0"/>
      <dgm:spPr/>
    </dgm:pt>
    <dgm:pt modelId="{4EC95B30-A3E2-4126-9C0E-6030578F469A}" type="pres">
      <dgm:prSet presAssocID="{D29A9640-33B5-4447-BC29-FE064F3AB39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6BEF8-C5E3-41D2-BDB4-CACAFB97C11A}" type="pres">
      <dgm:prSet presAssocID="{9234CC04-E49A-469F-AC2C-4B32A6FF6C01}" presName="sibTrans" presStyleCnt="0"/>
      <dgm:spPr/>
    </dgm:pt>
    <dgm:pt modelId="{94521825-FF50-4F7D-9B0D-98B8503742C1}" type="pres">
      <dgm:prSet presAssocID="{3EF5F6C9-8E49-47A5-A0D0-6483D40D530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FEEF8-62F1-4F70-86F0-B78D6D571106}" type="pres">
      <dgm:prSet presAssocID="{636F9353-7B2A-4796-AB61-B297CE5791F2}" presName="sibTrans" presStyleCnt="0"/>
      <dgm:spPr/>
    </dgm:pt>
    <dgm:pt modelId="{8C2A23D3-F3DE-422A-B6A3-2B8FAD585B2F}" type="pres">
      <dgm:prSet presAssocID="{7C23DFB9-42BA-4965-B864-7E81832C9A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C0E31-D959-4AE8-8577-B53AD03D8777}" type="pres">
      <dgm:prSet presAssocID="{276B5EA2-F256-47ED-9000-BAAEAC41367E}" presName="sibTrans" presStyleCnt="0"/>
      <dgm:spPr/>
    </dgm:pt>
    <dgm:pt modelId="{B219E51B-E8DD-447F-B710-F362CC4B5DC8}" type="pres">
      <dgm:prSet presAssocID="{AE417405-D9A3-42F5-9F5A-6473A22E679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AF296-C4E5-464E-8973-5023B65A80EF}" type="pres">
      <dgm:prSet presAssocID="{95111A38-E8D7-492E-94F5-3FB717EDD404}" presName="sibTrans" presStyleCnt="0"/>
      <dgm:spPr/>
    </dgm:pt>
    <dgm:pt modelId="{3B4A60BE-CF8B-4C56-8E75-6439610C8A82}" type="pres">
      <dgm:prSet presAssocID="{F2B23208-3DEF-455A-AB79-62D4D73705E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EB3F0-70DE-439B-9FAE-6A4D775BF28D}" type="pres">
      <dgm:prSet presAssocID="{621AE925-48C7-4BA9-8DD1-DFE22718E105}" presName="sibTrans" presStyleCnt="0"/>
      <dgm:spPr/>
    </dgm:pt>
    <dgm:pt modelId="{5D017989-83D3-4D01-987E-184387A332C1}" type="pres">
      <dgm:prSet presAssocID="{B7A4A3C6-9192-43AA-B33F-2B7B98F1EBB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D727C-88EC-469E-9C1E-D5AA4F89FB97}" type="presOf" srcId="{76427AB2-CDFD-4A52-BF36-B2D22A185BA4}" destId="{455FE3F3-AB18-4835-9B5A-CEE95BC3463E}" srcOrd="0" destOrd="0" presId="urn:microsoft.com/office/officeart/2005/8/layout/default#1"/>
    <dgm:cxn modelId="{7A9FCA3C-844E-43E7-8CED-F1D2D581BE59}" type="presOf" srcId="{F2B23208-3DEF-455A-AB79-62D4D73705EC}" destId="{3B4A60BE-CF8B-4C56-8E75-6439610C8A82}" srcOrd="0" destOrd="0" presId="urn:microsoft.com/office/officeart/2005/8/layout/default#1"/>
    <dgm:cxn modelId="{55859D7E-8BFB-478C-8872-DF0BAFCBB9E1}" type="presOf" srcId="{7C23DFB9-42BA-4965-B864-7E81832C9A79}" destId="{8C2A23D3-F3DE-422A-B6A3-2B8FAD585B2F}" srcOrd="0" destOrd="0" presId="urn:microsoft.com/office/officeart/2005/8/layout/default#1"/>
    <dgm:cxn modelId="{05AE6371-ECB7-4080-B4F4-0EC0D76780B1}" type="presOf" srcId="{B7A4A3C6-9192-43AA-B33F-2B7B98F1EBB6}" destId="{5D017989-83D3-4D01-987E-184387A332C1}" srcOrd="0" destOrd="0" presId="urn:microsoft.com/office/officeart/2005/8/layout/default#1"/>
    <dgm:cxn modelId="{D35C0109-E8DB-43D0-BFFF-2F0888457F46}" type="presOf" srcId="{286B4007-2179-4DF6-AF92-4009E6845793}" destId="{7FE121C5-FBFA-4E07-AC98-F2956FA0B222}" srcOrd="0" destOrd="0" presId="urn:microsoft.com/office/officeart/2005/8/layout/default#1"/>
    <dgm:cxn modelId="{D19314F3-C715-49A7-B3F0-7B89A67B27BD}" srcId="{76427AB2-CDFD-4A52-BF36-B2D22A185BA4}" destId="{F2B23208-3DEF-455A-AB79-62D4D73705EC}" srcOrd="5" destOrd="0" parTransId="{5434498B-035A-4EB8-AEA4-288B941B88E5}" sibTransId="{621AE925-48C7-4BA9-8DD1-DFE22718E105}"/>
    <dgm:cxn modelId="{8EAF5216-EF5B-41B6-9681-D5BACB9E7D4C}" type="presOf" srcId="{3EF5F6C9-8E49-47A5-A0D0-6483D40D530B}" destId="{94521825-FF50-4F7D-9B0D-98B8503742C1}" srcOrd="0" destOrd="0" presId="urn:microsoft.com/office/officeart/2005/8/layout/default#1"/>
    <dgm:cxn modelId="{436B2F63-D7C9-4687-B900-9C1B177602C6}" srcId="{76427AB2-CDFD-4A52-BF36-B2D22A185BA4}" destId="{3EF5F6C9-8E49-47A5-A0D0-6483D40D530B}" srcOrd="2" destOrd="0" parTransId="{52AC0748-38DB-4154-8F1C-ED9E60B8370C}" sibTransId="{636F9353-7B2A-4796-AB61-B297CE5791F2}"/>
    <dgm:cxn modelId="{5E501D03-C91F-49CC-820F-7679F5D2FE26}" srcId="{76427AB2-CDFD-4A52-BF36-B2D22A185BA4}" destId="{D29A9640-33B5-4447-BC29-FE064F3AB39D}" srcOrd="1" destOrd="0" parTransId="{A94B3B18-A9DA-43D2-8CEC-4755C5D17E8F}" sibTransId="{9234CC04-E49A-469F-AC2C-4B32A6FF6C01}"/>
    <dgm:cxn modelId="{C0F76A3D-72C3-4E0C-A428-462F571D4F67}" srcId="{76427AB2-CDFD-4A52-BF36-B2D22A185BA4}" destId="{B7A4A3C6-9192-43AA-B33F-2B7B98F1EBB6}" srcOrd="6" destOrd="0" parTransId="{AC20C21C-E041-49E3-AF1F-48B302B5E8EE}" sibTransId="{112420D7-8B14-423B-8B79-C030565D6B06}"/>
    <dgm:cxn modelId="{94C12E6B-5FAE-4A27-BFB8-E2E5DC955B54}" type="presOf" srcId="{AE417405-D9A3-42F5-9F5A-6473A22E6799}" destId="{B219E51B-E8DD-447F-B710-F362CC4B5DC8}" srcOrd="0" destOrd="0" presId="urn:microsoft.com/office/officeart/2005/8/layout/default#1"/>
    <dgm:cxn modelId="{E2EB2AD3-D3D2-44F7-9D2D-1D02CE350CE4}" srcId="{76427AB2-CDFD-4A52-BF36-B2D22A185BA4}" destId="{7C23DFB9-42BA-4965-B864-7E81832C9A79}" srcOrd="3" destOrd="0" parTransId="{877A0625-493D-4DAD-8824-8DA75F79573A}" sibTransId="{276B5EA2-F256-47ED-9000-BAAEAC41367E}"/>
    <dgm:cxn modelId="{13869019-260A-4EF4-8343-D00702D10501}" srcId="{76427AB2-CDFD-4A52-BF36-B2D22A185BA4}" destId="{AE417405-D9A3-42F5-9F5A-6473A22E6799}" srcOrd="4" destOrd="0" parTransId="{853446B7-6B12-4AC3-A556-F6F3E35DBEFA}" sibTransId="{95111A38-E8D7-492E-94F5-3FB717EDD404}"/>
    <dgm:cxn modelId="{6A813C3B-FD1D-4A23-ADA1-1CE727A8C8C1}" type="presOf" srcId="{D29A9640-33B5-4447-BC29-FE064F3AB39D}" destId="{4EC95B30-A3E2-4126-9C0E-6030578F469A}" srcOrd="0" destOrd="0" presId="urn:microsoft.com/office/officeart/2005/8/layout/default#1"/>
    <dgm:cxn modelId="{E87DB782-C885-4A10-B4E2-50809C4D390D}" srcId="{76427AB2-CDFD-4A52-BF36-B2D22A185BA4}" destId="{286B4007-2179-4DF6-AF92-4009E6845793}" srcOrd="0" destOrd="0" parTransId="{1E379720-6992-4DCC-BC50-5616559229D3}" sibTransId="{5DF08B18-449E-42BC-AD65-3112759BF8BC}"/>
    <dgm:cxn modelId="{6D3BABFA-A8C4-438E-B35A-DE5E47827372}" type="presParOf" srcId="{455FE3F3-AB18-4835-9B5A-CEE95BC3463E}" destId="{7FE121C5-FBFA-4E07-AC98-F2956FA0B222}" srcOrd="0" destOrd="0" presId="urn:microsoft.com/office/officeart/2005/8/layout/default#1"/>
    <dgm:cxn modelId="{42A97E95-CD32-48F2-ADC7-8869A68FCCE9}" type="presParOf" srcId="{455FE3F3-AB18-4835-9B5A-CEE95BC3463E}" destId="{0FB42A91-3FF3-4ADF-9C91-7FC69AC4A7D0}" srcOrd="1" destOrd="0" presId="urn:microsoft.com/office/officeart/2005/8/layout/default#1"/>
    <dgm:cxn modelId="{592206D5-28A9-4AA9-AFEF-22E1A36BB23A}" type="presParOf" srcId="{455FE3F3-AB18-4835-9B5A-CEE95BC3463E}" destId="{4EC95B30-A3E2-4126-9C0E-6030578F469A}" srcOrd="2" destOrd="0" presId="urn:microsoft.com/office/officeart/2005/8/layout/default#1"/>
    <dgm:cxn modelId="{E3A3CBE4-A622-49F3-8E35-70053BC17550}" type="presParOf" srcId="{455FE3F3-AB18-4835-9B5A-CEE95BC3463E}" destId="{7326BEF8-C5E3-41D2-BDB4-CACAFB97C11A}" srcOrd="3" destOrd="0" presId="urn:microsoft.com/office/officeart/2005/8/layout/default#1"/>
    <dgm:cxn modelId="{B83959F2-EF32-403B-AE4D-96A947480FE7}" type="presParOf" srcId="{455FE3F3-AB18-4835-9B5A-CEE95BC3463E}" destId="{94521825-FF50-4F7D-9B0D-98B8503742C1}" srcOrd="4" destOrd="0" presId="urn:microsoft.com/office/officeart/2005/8/layout/default#1"/>
    <dgm:cxn modelId="{792E3CDA-1590-4475-90C3-E1941BE6362A}" type="presParOf" srcId="{455FE3F3-AB18-4835-9B5A-CEE95BC3463E}" destId="{477FEEF8-62F1-4F70-86F0-B78D6D571106}" srcOrd="5" destOrd="0" presId="urn:microsoft.com/office/officeart/2005/8/layout/default#1"/>
    <dgm:cxn modelId="{BBD00BB2-5BB9-44B5-8D0D-5D6A8045C405}" type="presParOf" srcId="{455FE3F3-AB18-4835-9B5A-CEE95BC3463E}" destId="{8C2A23D3-F3DE-422A-B6A3-2B8FAD585B2F}" srcOrd="6" destOrd="0" presId="urn:microsoft.com/office/officeart/2005/8/layout/default#1"/>
    <dgm:cxn modelId="{456CAC5C-9850-44D1-B022-AAB3439F8A3B}" type="presParOf" srcId="{455FE3F3-AB18-4835-9B5A-CEE95BC3463E}" destId="{89BC0E31-D959-4AE8-8577-B53AD03D8777}" srcOrd="7" destOrd="0" presId="urn:microsoft.com/office/officeart/2005/8/layout/default#1"/>
    <dgm:cxn modelId="{83C855BC-C987-4403-80CE-B4332D638B2C}" type="presParOf" srcId="{455FE3F3-AB18-4835-9B5A-CEE95BC3463E}" destId="{B219E51B-E8DD-447F-B710-F362CC4B5DC8}" srcOrd="8" destOrd="0" presId="urn:microsoft.com/office/officeart/2005/8/layout/default#1"/>
    <dgm:cxn modelId="{765CA6EE-550D-407F-833A-B754A618955A}" type="presParOf" srcId="{455FE3F3-AB18-4835-9B5A-CEE95BC3463E}" destId="{0B4AF296-C4E5-464E-8973-5023B65A80EF}" srcOrd="9" destOrd="0" presId="urn:microsoft.com/office/officeart/2005/8/layout/default#1"/>
    <dgm:cxn modelId="{6FEF9836-B2DA-486F-B6C6-03B7D7D76112}" type="presParOf" srcId="{455FE3F3-AB18-4835-9B5A-CEE95BC3463E}" destId="{3B4A60BE-CF8B-4C56-8E75-6439610C8A82}" srcOrd="10" destOrd="0" presId="urn:microsoft.com/office/officeart/2005/8/layout/default#1"/>
    <dgm:cxn modelId="{99709008-3700-4D5B-916F-23AEBEA90DE1}" type="presParOf" srcId="{455FE3F3-AB18-4835-9B5A-CEE95BC3463E}" destId="{922EB3F0-70DE-439B-9FAE-6A4D775BF28D}" srcOrd="11" destOrd="0" presId="urn:microsoft.com/office/officeart/2005/8/layout/default#1"/>
    <dgm:cxn modelId="{A8473584-8AC5-458B-91EF-5469EDAF3A44}" type="presParOf" srcId="{455FE3F3-AB18-4835-9B5A-CEE95BC3463E}" destId="{5D017989-83D3-4D01-987E-184387A332C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E335-949B-45AF-8252-620089DEEBEE}">
      <dsp:nvSpPr>
        <dsp:cNvPr id="0" name=""/>
        <dsp:cNvSpPr/>
      </dsp:nvSpPr>
      <dsp:spPr>
        <a:xfrm>
          <a:off x="502920" y="0"/>
          <a:ext cx="3962400" cy="3962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79A86-3CCD-45D8-8475-704F67324775}">
      <dsp:nvSpPr>
        <dsp:cNvPr id="0" name=""/>
        <dsp:cNvSpPr/>
      </dsp:nvSpPr>
      <dsp:spPr>
        <a:xfrm>
          <a:off x="2484120" y="396626"/>
          <a:ext cx="2575560" cy="704254"/>
        </a:xfrm>
        <a:prstGeom prst="roundRect">
          <a:avLst/>
        </a:prstGeom>
        <a:solidFill>
          <a:srgbClr val="FFEBEB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Introduction</a:t>
          </a:r>
          <a:endParaRPr lang="en-US" sz="1700" b="1" kern="1200" dirty="0"/>
        </a:p>
      </dsp:txBody>
      <dsp:txXfrm>
        <a:off x="2518499" y="431005"/>
        <a:ext cx="2506802" cy="635496"/>
      </dsp:txXfrm>
    </dsp:sp>
    <dsp:sp modelId="{E83AE90F-6BFD-4E87-A5B1-4209147CB41A}">
      <dsp:nvSpPr>
        <dsp:cNvPr id="0" name=""/>
        <dsp:cNvSpPr/>
      </dsp:nvSpPr>
      <dsp:spPr>
        <a:xfrm>
          <a:off x="2484120" y="1188913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Why</a:t>
          </a:r>
          <a:r>
            <a:rPr lang="en-US" sz="1700" kern="1200" dirty="0" smtClean="0"/>
            <a:t> sell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1223292"/>
        <a:ext cx="2506802" cy="635496"/>
      </dsp:txXfrm>
    </dsp:sp>
    <dsp:sp modelId="{664558DD-B95A-47A4-911B-97DA8ACF5E9E}">
      <dsp:nvSpPr>
        <dsp:cNvPr id="0" name=""/>
        <dsp:cNvSpPr/>
      </dsp:nvSpPr>
      <dsp:spPr>
        <a:xfrm>
          <a:off x="2484120" y="1981200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</a:t>
          </a:r>
          <a:r>
            <a:rPr lang="en-US" sz="1700" kern="1200" dirty="0" smtClean="0"/>
            <a:t> are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2015579"/>
        <a:ext cx="2506802" cy="635496"/>
      </dsp:txXfrm>
    </dsp:sp>
    <dsp:sp modelId="{78AFAAAA-8D0E-43B3-8982-4E1A12683196}">
      <dsp:nvSpPr>
        <dsp:cNvPr id="0" name=""/>
        <dsp:cNvSpPr/>
      </dsp:nvSpPr>
      <dsp:spPr>
        <a:xfrm>
          <a:off x="2484120" y="277348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 and Answer</a:t>
          </a:r>
          <a:endParaRPr lang="en-US" sz="1700" kern="1200" dirty="0"/>
        </a:p>
      </dsp:txBody>
      <dsp:txXfrm>
        <a:off x="2518499" y="2807865"/>
        <a:ext cx="2506802" cy="635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66DAE-C0B2-4E38-B15F-3F07EB16B31A}">
      <dsp:nvSpPr>
        <dsp:cNvPr id="0" name=""/>
        <dsp:cNvSpPr/>
      </dsp:nvSpPr>
      <dsp:spPr>
        <a:xfrm>
          <a:off x="0" y="402779"/>
          <a:ext cx="37338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49936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6-Pulse blocks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M3713SC 3-Phase Power Supplies</a:t>
          </a:r>
          <a:endParaRPr lang="en-US" sz="1200" kern="1200" dirty="0"/>
        </a:p>
      </dsp:txBody>
      <dsp:txXfrm>
        <a:off x="0" y="402779"/>
        <a:ext cx="3733800" cy="699300"/>
      </dsp:txXfrm>
    </dsp:sp>
    <dsp:sp modelId="{553FC74E-BE05-4714-8E3D-ED27183AF103}">
      <dsp:nvSpPr>
        <dsp:cNvPr id="0" name=""/>
        <dsp:cNvSpPr/>
      </dsp:nvSpPr>
      <dsp:spPr>
        <a:xfrm>
          <a:off x="186690" y="225659"/>
          <a:ext cx="261366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12 &amp; 18 Pulse</a:t>
          </a:r>
          <a:endParaRPr lang="en-US" sz="1200" kern="1200" dirty="0"/>
        </a:p>
      </dsp:txBody>
      <dsp:txXfrm>
        <a:off x="203983" y="242952"/>
        <a:ext cx="2579074" cy="319654"/>
      </dsp:txXfrm>
    </dsp:sp>
    <dsp:sp modelId="{9CA442CE-ACF7-4C06-9BC2-2D2541564AE6}">
      <dsp:nvSpPr>
        <dsp:cNvPr id="0" name=""/>
        <dsp:cNvSpPr/>
      </dsp:nvSpPr>
      <dsp:spPr>
        <a:xfrm>
          <a:off x="0" y="1343999"/>
          <a:ext cx="37338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49936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 Line Filters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PWM to Sine Wave Filters</a:t>
          </a:r>
          <a:endParaRPr lang="en-US" sz="1200" kern="1200" dirty="0"/>
        </a:p>
      </dsp:txBody>
      <dsp:txXfrm>
        <a:off x="0" y="1343999"/>
        <a:ext cx="3733800" cy="699300"/>
      </dsp:txXfrm>
    </dsp:sp>
    <dsp:sp modelId="{7671538E-0B46-4FDB-8889-F79ABD660D3F}">
      <dsp:nvSpPr>
        <dsp:cNvPr id="0" name=""/>
        <dsp:cNvSpPr/>
      </dsp:nvSpPr>
      <dsp:spPr>
        <a:xfrm>
          <a:off x="186690" y="1166879"/>
          <a:ext cx="261366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Filtering</a:t>
          </a:r>
          <a:endParaRPr lang="en-US" sz="1200" kern="1200" dirty="0"/>
        </a:p>
      </dsp:txBody>
      <dsp:txXfrm>
        <a:off x="203983" y="1184172"/>
        <a:ext cx="2579074" cy="319654"/>
      </dsp:txXfrm>
    </dsp:sp>
    <dsp:sp modelId="{C25ECDCA-17BF-45E4-9196-E5C57E0C087E}">
      <dsp:nvSpPr>
        <dsp:cNvPr id="0" name=""/>
        <dsp:cNvSpPr/>
      </dsp:nvSpPr>
      <dsp:spPr>
        <a:xfrm>
          <a:off x="0" y="2285220"/>
          <a:ext cx="37338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49936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Reduce electrical noise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Reduce risk of damage to sensitive electronics</a:t>
          </a:r>
          <a:endParaRPr lang="en-US" sz="1200" kern="1200" dirty="0"/>
        </a:p>
      </dsp:txBody>
      <dsp:txXfrm>
        <a:off x="0" y="2285220"/>
        <a:ext cx="3733800" cy="699300"/>
      </dsp:txXfrm>
    </dsp:sp>
    <dsp:sp modelId="{73C18465-828E-4FD7-9338-6286083DC0D8}">
      <dsp:nvSpPr>
        <dsp:cNvPr id="0" name=""/>
        <dsp:cNvSpPr/>
      </dsp:nvSpPr>
      <dsp:spPr>
        <a:xfrm>
          <a:off x="186690" y="2108100"/>
          <a:ext cx="261366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Noise/Transient Suppression</a:t>
          </a:r>
          <a:endParaRPr lang="en-US" sz="1200" kern="1200" dirty="0"/>
        </a:p>
      </dsp:txBody>
      <dsp:txXfrm>
        <a:off x="203983" y="2125393"/>
        <a:ext cx="2579074" cy="319654"/>
      </dsp:txXfrm>
    </dsp:sp>
    <dsp:sp modelId="{49C85245-6998-4390-BF3E-C2979BD7114C}">
      <dsp:nvSpPr>
        <dsp:cNvPr id="0" name=""/>
        <dsp:cNvSpPr/>
      </dsp:nvSpPr>
      <dsp:spPr>
        <a:xfrm>
          <a:off x="0" y="3226440"/>
          <a:ext cx="37338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49936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Avoid costly power factor penalties</a:t>
          </a:r>
          <a:endParaRPr lang="en-US" sz="1200" kern="1200" dirty="0"/>
        </a:p>
      </dsp:txBody>
      <dsp:txXfrm>
        <a:off x="0" y="3226440"/>
        <a:ext cx="3733800" cy="510300"/>
      </dsp:txXfrm>
    </dsp:sp>
    <dsp:sp modelId="{7261E831-8F68-4528-AFE7-90C748FAEE6B}">
      <dsp:nvSpPr>
        <dsp:cNvPr id="0" name=""/>
        <dsp:cNvSpPr/>
      </dsp:nvSpPr>
      <dsp:spPr>
        <a:xfrm>
          <a:off x="186690" y="3049320"/>
          <a:ext cx="261366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Power Factor Correction</a:t>
          </a:r>
          <a:endParaRPr lang="en-US" sz="1200" kern="1200" dirty="0"/>
        </a:p>
      </dsp:txBody>
      <dsp:txXfrm>
        <a:off x="203983" y="3066613"/>
        <a:ext cx="2579074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A3BCD-61A8-45CF-8DC8-D4E9B0D45054}">
      <dsp:nvSpPr>
        <dsp:cNvPr id="0" name=""/>
        <dsp:cNvSpPr/>
      </dsp:nvSpPr>
      <dsp:spPr>
        <a:xfrm>
          <a:off x="0" y="217747"/>
          <a:ext cx="487680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270764" rIns="37849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High duty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75 – 1600 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230 – 690 VAC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Networking Options</a:t>
          </a:r>
          <a:endParaRPr lang="en-US" sz="1300" kern="1200" dirty="0">
            <a:latin typeface="+mn-lt"/>
          </a:endParaRPr>
        </a:p>
      </dsp:txBody>
      <dsp:txXfrm>
        <a:off x="0" y="217747"/>
        <a:ext cx="4876800" cy="1187550"/>
      </dsp:txXfrm>
    </dsp:sp>
    <dsp:sp modelId="{FA166E2A-E5A1-4C94-B18F-9ED9A01C56B9}">
      <dsp:nvSpPr>
        <dsp:cNvPr id="0" name=""/>
        <dsp:cNvSpPr/>
      </dsp:nvSpPr>
      <dsp:spPr>
        <a:xfrm>
          <a:off x="243840" y="25867"/>
          <a:ext cx="34137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M3452 – Heavy Duty Choppers</a:t>
          </a:r>
          <a:endParaRPr lang="en-US" sz="1300" kern="1200" dirty="0">
            <a:latin typeface="+mn-lt"/>
          </a:endParaRPr>
        </a:p>
      </dsp:txBody>
      <dsp:txXfrm>
        <a:off x="262574" y="44601"/>
        <a:ext cx="3376292" cy="346292"/>
      </dsp:txXfrm>
    </dsp:sp>
    <dsp:sp modelId="{F5C0C6BA-A3F5-4368-A468-C9F4E260C7D6}">
      <dsp:nvSpPr>
        <dsp:cNvPr id="0" name=""/>
        <dsp:cNvSpPr/>
      </dsp:nvSpPr>
      <dsp:spPr>
        <a:xfrm>
          <a:off x="0" y="1667377"/>
          <a:ext cx="48768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270764" rIns="37849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20% duty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10 – 600 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230 – 460 VAC</a:t>
          </a:r>
          <a:endParaRPr lang="en-US" sz="1300" kern="1200" dirty="0">
            <a:latin typeface="+mn-lt"/>
          </a:endParaRPr>
        </a:p>
      </dsp:txBody>
      <dsp:txXfrm>
        <a:off x="0" y="1667377"/>
        <a:ext cx="4876800" cy="982800"/>
      </dsp:txXfrm>
    </dsp:sp>
    <dsp:sp modelId="{D7F93B3B-1B96-4B23-88A2-FC17ED4B29E5}">
      <dsp:nvSpPr>
        <dsp:cNvPr id="0" name=""/>
        <dsp:cNvSpPr/>
      </dsp:nvSpPr>
      <dsp:spPr>
        <a:xfrm>
          <a:off x="243840" y="1475497"/>
          <a:ext cx="34137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M3575T – Standard Duty Choppers</a:t>
          </a:r>
          <a:endParaRPr lang="en-US" sz="1300" kern="1200" dirty="0">
            <a:latin typeface="+mn-lt"/>
          </a:endParaRPr>
        </a:p>
      </dsp:txBody>
      <dsp:txXfrm>
        <a:off x="262574" y="1494231"/>
        <a:ext cx="3376292" cy="346292"/>
      </dsp:txXfrm>
    </dsp:sp>
    <dsp:sp modelId="{03EDE653-5868-4E19-873D-70B8FC08D18B}">
      <dsp:nvSpPr>
        <dsp:cNvPr id="0" name=""/>
        <dsp:cNvSpPr/>
      </dsp:nvSpPr>
      <dsp:spPr>
        <a:xfrm>
          <a:off x="0" y="2912257"/>
          <a:ext cx="48768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270764" rIns="37849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Up to 10A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n-lt"/>
            </a:rPr>
            <a:t>115 – 480VAC</a:t>
          </a:r>
          <a:endParaRPr lang="en-US" sz="1300" kern="1200" dirty="0">
            <a:latin typeface="+mn-lt"/>
          </a:endParaRPr>
        </a:p>
      </dsp:txBody>
      <dsp:txXfrm>
        <a:off x="0" y="2912257"/>
        <a:ext cx="4876800" cy="757575"/>
      </dsp:txXfrm>
    </dsp:sp>
    <dsp:sp modelId="{04E77D89-FF56-4A17-B2DB-F7FF258712C6}">
      <dsp:nvSpPr>
        <dsp:cNvPr id="0" name=""/>
        <dsp:cNvSpPr/>
      </dsp:nvSpPr>
      <dsp:spPr>
        <a:xfrm>
          <a:off x="243840" y="2720377"/>
          <a:ext cx="34137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M3675T Braking Transistor</a:t>
          </a:r>
          <a:endParaRPr lang="en-US" sz="1300" kern="1200" dirty="0">
            <a:latin typeface="+mn-lt"/>
          </a:endParaRPr>
        </a:p>
      </dsp:txBody>
      <dsp:txXfrm>
        <a:off x="262574" y="2739111"/>
        <a:ext cx="3376292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0C6BA-A3F5-4368-A468-C9F4E260C7D6}">
      <dsp:nvSpPr>
        <dsp:cNvPr id="0" name=""/>
        <dsp:cNvSpPr/>
      </dsp:nvSpPr>
      <dsp:spPr>
        <a:xfrm>
          <a:off x="0" y="278452"/>
          <a:ext cx="39624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Up to 33A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6 or 20% Duty</a:t>
          </a:r>
          <a:endParaRPr lang="en-US" sz="1700" kern="1200" dirty="0">
            <a:latin typeface="+mn-lt"/>
          </a:endParaRPr>
        </a:p>
      </dsp:txBody>
      <dsp:txXfrm>
        <a:off x="0" y="278452"/>
        <a:ext cx="3962400" cy="990675"/>
      </dsp:txXfrm>
    </dsp:sp>
    <dsp:sp modelId="{D7F93B3B-1B96-4B23-88A2-FC17ED4B29E5}">
      <dsp:nvSpPr>
        <dsp:cNvPr id="0" name=""/>
        <dsp:cNvSpPr/>
      </dsp:nvSpPr>
      <dsp:spPr>
        <a:xfrm>
          <a:off x="198120" y="27532"/>
          <a:ext cx="2773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n-lt"/>
            </a:rPr>
            <a:t>M3575R</a:t>
          </a:r>
          <a:endParaRPr lang="en-US" sz="1700" kern="1200" dirty="0">
            <a:latin typeface="+mn-lt"/>
          </a:endParaRPr>
        </a:p>
      </dsp:txBody>
      <dsp:txXfrm>
        <a:off x="222618" y="52030"/>
        <a:ext cx="2724684" cy="452844"/>
      </dsp:txXfrm>
    </dsp:sp>
    <dsp:sp modelId="{76ECD07E-1FFA-4740-B27A-EB21B5BC143F}">
      <dsp:nvSpPr>
        <dsp:cNvPr id="0" name=""/>
        <dsp:cNvSpPr/>
      </dsp:nvSpPr>
      <dsp:spPr>
        <a:xfrm>
          <a:off x="0" y="1611847"/>
          <a:ext cx="39624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Up to 1600+ Amps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10, 50, and 100% Duty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Convection or Fan Cooled</a:t>
          </a:r>
          <a:endParaRPr lang="en-US" sz="1700" kern="1200" dirty="0">
            <a:latin typeface="+mn-lt"/>
          </a:endParaRPr>
        </a:p>
      </dsp:txBody>
      <dsp:txXfrm>
        <a:off x="0" y="1611847"/>
        <a:ext cx="3962400" cy="1285200"/>
      </dsp:txXfrm>
    </dsp:sp>
    <dsp:sp modelId="{082BDDE5-B3B1-46B5-9B80-35209589E36B}">
      <dsp:nvSpPr>
        <dsp:cNvPr id="0" name=""/>
        <dsp:cNvSpPr/>
      </dsp:nvSpPr>
      <dsp:spPr>
        <a:xfrm>
          <a:off x="198120" y="1360927"/>
          <a:ext cx="2773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n-lt"/>
            </a:rPr>
            <a:t>M3775R</a:t>
          </a:r>
          <a:endParaRPr lang="en-US" sz="1700" kern="1200" dirty="0">
            <a:latin typeface="+mn-lt"/>
          </a:endParaRPr>
        </a:p>
      </dsp:txBody>
      <dsp:txXfrm>
        <a:off x="222618" y="1385425"/>
        <a:ext cx="2724684" cy="452844"/>
      </dsp:txXfrm>
    </dsp:sp>
    <dsp:sp modelId="{DE9F9F58-3FB1-425C-8749-3BD8B8122B16}">
      <dsp:nvSpPr>
        <dsp:cNvPr id="0" name=""/>
        <dsp:cNvSpPr/>
      </dsp:nvSpPr>
      <dsp:spPr>
        <a:xfrm>
          <a:off x="0" y="3239767"/>
          <a:ext cx="396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atin typeface="+mn-lt"/>
          </a:endParaRPr>
        </a:p>
      </dsp:txBody>
      <dsp:txXfrm>
        <a:off x="0" y="3239767"/>
        <a:ext cx="3962400" cy="428400"/>
      </dsp:txXfrm>
    </dsp:sp>
    <dsp:sp modelId="{67BC9F81-DBEE-42D6-9ADB-805497CA9DAA}">
      <dsp:nvSpPr>
        <dsp:cNvPr id="0" name=""/>
        <dsp:cNvSpPr/>
      </dsp:nvSpPr>
      <dsp:spPr>
        <a:xfrm>
          <a:off x="198120" y="2988847"/>
          <a:ext cx="2773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n-lt"/>
            </a:rPr>
            <a:t>Custom Available</a:t>
          </a:r>
          <a:endParaRPr lang="en-US" sz="1700" kern="1200" dirty="0">
            <a:latin typeface="+mn-lt"/>
          </a:endParaRPr>
        </a:p>
      </dsp:txBody>
      <dsp:txXfrm>
        <a:off x="222618" y="3013345"/>
        <a:ext cx="2724684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21894-AA13-421F-989F-23BC97FA46C5}">
      <dsp:nvSpPr>
        <dsp:cNvPr id="0" name=""/>
        <dsp:cNvSpPr/>
      </dsp:nvSpPr>
      <dsp:spPr>
        <a:xfrm>
          <a:off x="0" y="245910"/>
          <a:ext cx="4572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838" tIns="291592" rIns="3548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Vertical or horizontal air flow</a:t>
          </a:r>
          <a:endParaRPr lang="en-US" sz="1400" kern="1200" dirty="0"/>
        </a:p>
      </dsp:txBody>
      <dsp:txXfrm>
        <a:off x="0" y="245910"/>
        <a:ext cx="4572000" cy="595350"/>
      </dsp:txXfrm>
    </dsp:sp>
    <dsp:sp modelId="{E730CFFE-45D9-4D69-8D04-DCCF19EB45B9}">
      <dsp:nvSpPr>
        <dsp:cNvPr id="0" name=""/>
        <dsp:cNvSpPr/>
      </dsp:nvSpPr>
      <dsp:spPr>
        <a:xfrm>
          <a:off x="228600" y="39270"/>
          <a:ext cx="320040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Fan Cooled Units</a:t>
          </a:r>
          <a:endParaRPr lang="en-US" sz="1400" kern="1200" dirty="0"/>
        </a:p>
      </dsp:txBody>
      <dsp:txXfrm>
        <a:off x="248775" y="59445"/>
        <a:ext cx="3160050" cy="372930"/>
      </dsp:txXfrm>
    </dsp:sp>
    <dsp:sp modelId="{CCB6B56E-7257-4057-B907-42316C10152C}">
      <dsp:nvSpPr>
        <dsp:cNvPr id="0" name=""/>
        <dsp:cNvSpPr/>
      </dsp:nvSpPr>
      <dsp:spPr>
        <a:xfrm>
          <a:off x="0" y="1123500"/>
          <a:ext cx="457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801C1-83D5-4074-B12C-37EA6C5F7308}">
      <dsp:nvSpPr>
        <dsp:cNvPr id="0" name=""/>
        <dsp:cNvSpPr/>
      </dsp:nvSpPr>
      <dsp:spPr>
        <a:xfrm>
          <a:off x="228600" y="916860"/>
          <a:ext cx="320040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NEMA-3R Options</a:t>
          </a:r>
          <a:endParaRPr lang="en-US" sz="1400" kern="1200" dirty="0"/>
        </a:p>
      </dsp:txBody>
      <dsp:txXfrm>
        <a:off x="248775" y="937035"/>
        <a:ext cx="3160050" cy="372930"/>
      </dsp:txXfrm>
    </dsp:sp>
    <dsp:sp modelId="{482CB7EB-5736-43D8-A965-60E47400C32F}">
      <dsp:nvSpPr>
        <dsp:cNvPr id="0" name=""/>
        <dsp:cNvSpPr/>
      </dsp:nvSpPr>
      <dsp:spPr>
        <a:xfrm>
          <a:off x="0" y="1758540"/>
          <a:ext cx="4572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838" tIns="291592" rIns="3548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306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316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Etc.</a:t>
          </a:r>
          <a:endParaRPr lang="en-US" sz="1400" kern="1200" dirty="0"/>
        </a:p>
      </dsp:txBody>
      <dsp:txXfrm>
        <a:off x="0" y="1758540"/>
        <a:ext cx="4572000" cy="1058400"/>
      </dsp:txXfrm>
    </dsp:sp>
    <dsp:sp modelId="{F2912A20-CEE1-4302-AEE1-F51DB5474B12}">
      <dsp:nvSpPr>
        <dsp:cNvPr id="0" name=""/>
        <dsp:cNvSpPr/>
      </dsp:nvSpPr>
      <dsp:spPr>
        <a:xfrm>
          <a:off x="228600" y="1551900"/>
          <a:ext cx="320040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Stainless Steel Options</a:t>
          </a:r>
          <a:endParaRPr lang="en-US" sz="1400" kern="1200" dirty="0"/>
        </a:p>
      </dsp:txBody>
      <dsp:txXfrm>
        <a:off x="248775" y="1572075"/>
        <a:ext cx="3160050" cy="372930"/>
      </dsp:txXfrm>
    </dsp:sp>
    <dsp:sp modelId="{4FC72FFD-DC8A-44D7-80A0-5873A0EBFE07}">
      <dsp:nvSpPr>
        <dsp:cNvPr id="0" name=""/>
        <dsp:cNvSpPr/>
      </dsp:nvSpPr>
      <dsp:spPr>
        <a:xfrm>
          <a:off x="0" y="3099180"/>
          <a:ext cx="4572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838" tIns="291592" rIns="3548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 multiple drives or choppers</a:t>
          </a:r>
          <a:endParaRPr lang="en-US" sz="1400" kern="1200" dirty="0"/>
        </a:p>
      </dsp:txBody>
      <dsp:txXfrm>
        <a:off x="0" y="3099180"/>
        <a:ext cx="4572000" cy="595350"/>
      </dsp:txXfrm>
    </dsp:sp>
    <dsp:sp modelId="{6E0BB698-AFEC-4626-8FF8-19CE56AC93FA}">
      <dsp:nvSpPr>
        <dsp:cNvPr id="0" name=""/>
        <dsp:cNvSpPr/>
      </dsp:nvSpPr>
      <dsp:spPr>
        <a:xfrm>
          <a:off x="228600" y="2892540"/>
          <a:ext cx="320040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Multiple Elements</a:t>
          </a:r>
          <a:endParaRPr lang="en-US" sz="1400" kern="1200" dirty="0"/>
        </a:p>
      </dsp:txBody>
      <dsp:txXfrm>
        <a:off x="248775" y="2912715"/>
        <a:ext cx="3160050" cy="3729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E2621-84C6-4BFE-B460-7FC18E9F5819}">
      <dsp:nvSpPr>
        <dsp:cNvPr id="0" name=""/>
        <dsp:cNvSpPr/>
      </dsp:nvSpPr>
      <dsp:spPr>
        <a:xfrm>
          <a:off x="0" y="481128"/>
          <a:ext cx="381002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5700" tIns="374904" rIns="2957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400 - 1800 Watts continuous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6 – 43 HP</a:t>
          </a:r>
          <a:endParaRPr lang="en-U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230 - 575VAC</a:t>
          </a:r>
          <a:endParaRPr lang="en-US" sz="1800" kern="1200" dirty="0">
            <a:latin typeface="+mn-lt"/>
          </a:endParaRPr>
        </a:p>
      </dsp:txBody>
      <dsp:txXfrm>
        <a:off x="0" y="481128"/>
        <a:ext cx="3810025" cy="1360800"/>
      </dsp:txXfrm>
    </dsp:sp>
    <dsp:sp modelId="{5CE61128-FB3B-4AD3-BEEA-B0559D726B00}">
      <dsp:nvSpPr>
        <dsp:cNvPr id="0" name=""/>
        <dsp:cNvSpPr/>
      </dsp:nvSpPr>
      <dsp:spPr>
        <a:xfrm>
          <a:off x="190501" y="215448"/>
          <a:ext cx="266701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7" tIns="0" rIns="1008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M3452 Combination Unit</a:t>
          </a:r>
          <a:endParaRPr lang="en-US" sz="1800" kern="1200" dirty="0">
            <a:latin typeface="Calibri" pitchFamily="34" charset="0"/>
          </a:endParaRPr>
        </a:p>
      </dsp:txBody>
      <dsp:txXfrm>
        <a:off x="216440" y="241387"/>
        <a:ext cx="2615139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800BC-C07A-4F67-A341-C4976B41296F}">
      <dsp:nvSpPr>
        <dsp:cNvPr id="0" name=""/>
        <dsp:cNvSpPr/>
      </dsp:nvSpPr>
      <dsp:spPr>
        <a:xfrm>
          <a:off x="0" y="231505"/>
          <a:ext cx="5638800" cy="899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7634" tIns="312420" rIns="4376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Regenerative energy returned to AC line reduces utility power </a:t>
          </a:r>
          <a:r>
            <a:rPr lang="en-US" sz="1500" kern="1200" dirty="0" smtClean="0"/>
            <a:t>usage</a:t>
          </a:r>
          <a:endParaRPr lang="en-US" sz="1500" kern="1200" dirty="0"/>
        </a:p>
      </dsp:txBody>
      <dsp:txXfrm>
        <a:off x="0" y="231505"/>
        <a:ext cx="5638800" cy="899939"/>
      </dsp:txXfrm>
    </dsp:sp>
    <dsp:sp modelId="{DA8AF7CD-7D75-4A9D-8A41-5F7196FF2B14}">
      <dsp:nvSpPr>
        <dsp:cNvPr id="0" name=""/>
        <dsp:cNvSpPr/>
      </dsp:nvSpPr>
      <dsp:spPr>
        <a:xfrm>
          <a:off x="281940" y="10105"/>
          <a:ext cx="39471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Great return on investment</a:t>
          </a:r>
          <a:endParaRPr lang="en-US" sz="1500" kern="1200"/>
        </a:p>
      </dsp:txBody>
      <dsp:txXfrm>
        <a:off x="303556" y="31721"/>
        <a:ext cx="3903928" cy="399568"/>
      </dsp:txXfrm>
    </dsp:sp>
    <dsp:sp modelId="{193B4CC9-67F7-46C1-8AB8-FD5777883558}">
      <dsp:nvSpPr>
        <dsp:cNvPr id="0" name=""/>
        <dsp:cNvSpPr/>
      </dsp:nvSpPr>
      <dsp:spPr>
        <a:xfrm>
          <a:off x="0" y="1433844"/>
          <a:ext cx="563880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7634" tIns="312420" rIns="4376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208 - 600VAC support with 50/60Hz auto select</a:t>
          </a:r>
          <a:endParaRPr lang="en-US" sz="1500" b="0" kern="1200" dirty="0" smtClean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Parallel for up to 300A peak / 200A continuous</a:t>
          </a:r>
          <a:br>
            <a:rPr lang="en-US" sz="1500" kern="1200" dirty="0" smtClean="0"/>
          </a:br>
          <a:r>
            <a:rPr lang="en-US" sz="1500" kern="1200" dirty="0" smtClean="0"/>
            <a:t>(Simply add another module - no setup)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Interactive </a:t>
          </a:r>
          <a:r>
            <a:rPr lang="en-US" sz="1500" kern="1200" dirty="0" smtClean="0"/>
            <a:t>Digital Display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Event logging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External fusing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Integrated filtering and transient suppression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&gt;99% efficient</a:t>
          </a:r>
          <a:endParaRPr lang="en-US" sz="1500" kern="1200" dirty="0"/>
        </a:p>
      </dsp:txBody>
      <dsp:txXfrm>
        <a:off x="0" y="1433844"/>
        <a:ext cx="5638800" cy="2315250"/>
      </dsp:txXfrm>
    </dsp:sp>
    <dsp:sp modelId="{98734B6C-2F79-49AE-8175-C1BEF4E8F0D9}">
      <dsp:nvSpPr>
        <dsp:cNvPr id="0" name=""/>
        <dsp:cNvSpPr/>
      </dsp:nvSpPr>
      <dsp:spPr>
        <a:xfrm>
          <a:off x="281940" y="1212444"/>
          <a:ext cx="39471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smtClean="0">
              <a:latin typeface="Calibri" pitchFamily="34" charset="0"/>
            </a:rPr>
            <a:t>Product Highlights</a:t>
          </a:r>
          <a:endParaRPr lang="en-US" sz="1500" kern="1200" dirty="0"/>
        </a:p>
      </dsp:txBody>
      <dsp:txXfrm>
        <a:off x="303556" y="1234060"/>
        <a:ext cx="3903928" cy="3995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66DAE-C0B2-4E38-B15F-3F07EB16B31A}">
      <dsp:nvSpPr>
        <dsp:cNvPr id="0" name=""/>
        <dsp:cNvSpPr/>
      </dsp:nvSpPr>
      <dsp:spPr>
        <a:xfrm>
          <a:off x="0" y="289672"/>
          <a:ext cx="3733800" cy="112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70764" rIns="28978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Return regenerative energy back to the AC line instead of dissipating it as heat into a resistor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M3645 Digital Line Regen</a:t>
          </a:r>
          <a:endParaRPr lang="en-US" sz="1300" kern="1200" dirty="0"/>
        </a:p>
      </dsp:txBody>
      <dsp:txXfrm>
        <a:off x="0" y="289672"/>
        <a:ext cx="3733800" cy="1126125"/>
      </dsp:txXfrm>
    </dsp:sp>
    <dsp:sp modelId="{553FC74E-BE05-4714-8E3D-ED27183AF103}">
      <dsp:nvSpPr>
        <dsp:cNvPr id="0" name=""/>
        <dsp:cNvSpPr/>
      </dsp:nvSpPr>
      <dsp:spPr>
        <a:xfrm>
          <a:off x="186690" y="97792"/>
          <a:ext cx="26136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Line Regeneration</a:t>
          </a:r>
          <a:endParaRPr lang="en-US" sz="1300" kern="1200" dirty="0"/>
        </a:p>
      </dsp:txBody>
      <dsp:txXfrm>
        <a:off x="205424" y="116526"/>
        <a:ext cx="2576192" cy="346292"/>
      </dsp:txXfrm>
    </dsp:sp>
    <dsp:sp modelId="{49C85245-6998-4390-BF3E-C2979BD7114C}">
      <dsp:nvSpPr>
        <dsp:cNvPr id="0" name=""/>
        <dsp:cNvSpPr/>
      </dsp:nvSpPr>
      <dsp:spPr>
        <a:xfrm>
          <a:off x="0" y="1677877"/>
          <a:ext cx="37338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70764" rIns="28978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Avoid costly power factor penalties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PFC</a:t>
          </a:r>
          <a:endParaRPr lang="en-US" sz="1300" kern="1200" dirty="0"/>
        </a:p>
      </dsp:txBody>
      <dsp:txXfrm>
        <a:off x="0" y="1677877"/>
        <a:ext cx="3733800" cy="757575"/>
      </dsp:txXfrm>
    </dsp:sp>
    <dsp:sp modelId="{7261E831-8F68-4528-AFE7-90C748FAEE6B}">
      <dsp:nvSpPr>
        <dsp:cNvPr id="0" name=""/>
        <dsp:cNvSpPr/>
      </dsp:nvSpPr>
      <dsp:spPr>
        <a:xfrm>
          <a:off x="186690" y="1485997"/>
          <a:ext cx="26136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Power Factor Correction</a:t>
          </a:r>
          <a:endParaRPr lang="en-US" sz="1300" kern="1200" dirty="0"/>
        </a:p>
      </dsp:txBody>
      <dsp:txXfrm>
        <a:off x="205424" y="1504731"/>
        <a:ext cx="2576192" cy="346292"/>
      </dsp:txXfrm>
    </dsp:sp>
    <dsp:sp modelId="{090D91F8-28FA-4E43-8954-F2D9CBFE41D0}">
      <dsp:nvSpPr>
        <dsp:cNvPr id="0" name=""/>
        <dsp:cNvSpPr/>
      </dsp:nvSpPr>
      <dsp:spPr>
        <a:xfrm>
          <a:off x="0" y="2697532"/>
          <a:ext cx="37338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9784" tIns="270764" rIns="28978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Use standard, off-the-shelf, 3-Phase VFDs with alternative energy systems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Boost 48VDC to 300VDC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M5650PV</a:t>
          </a:r>
          <a:endParaRPr lang="en-US" sz="1300" b="0" kern="1200" dirty="0"/>
        </a:p>
      </dsp:txBody>
      <dsp:txXfrm>
        <a:off x="0" y="2697532"/>
        <a:ext cx="3733800" cy="1167075"/>
      </dsp:txXfrm>
    </dsp:sp>
    <dsp:sp modelId="{39050255-D7CB-4F7D-BFA3-38A5DAB955D3}">
      <dsp:nvSpPr>
        <dsp:cNvPr id="0" name=""/>
        <dsp:cNvSpPr/>
      </dsp:nvSpPr>
      <dsp:spPr>
        <a:xfrm>
          <a:off x="186690" y="2505652"/>
          <a:ext cx="26136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 Booster</a:t>
          </a:r>
          <a:endParaRPr lang="en-US" sz="1300" kern="1200" dirty="0"/>
        </a:p>
      </dsp:txBody>
      <dsp:txXfrm>
        <a:off x="205424" y="2524386"/>
        <a:ext cx="2576192" cy="3462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5377-326F-42DE-91A1-A97200363818}">
      <dsp:nvSpPr>
        <dsp:cNvPr id="0" name=""/>
        <dsp:cNvSpPr/>
      </dsp:nvSpPr>
      <dsp:spPr>
        <a:xfrm>
          <a:off x="0" y="326026"/>
          <a:ext cx="350520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2043" tIns="291592" rIns="2720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230 - 600VAC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30 - 375A: Can be paralleled for more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12-18 Pulse Systems</a:t>
          </a:r>
          <a:endParaRPr lang="en-US" sz="1400" kern="1200" dirty="0"/>
        </a:p>
      </dsp:txBody>
      <dsp:txXfrm>
        <a:off x="0" y="326026"/>
        <a:ext cx="3505201" cy="1058400"/>
      </dsp:txXfrm>
    </dsp:sp>
    <dsp:sp modelId="{68009D41-6133-46D8-A7E8-D75D080A158B}">
      <dsp:nvSpPr>
        <dsp:cNvPr id="0" name=""/>
        <dsp:cNvSpPr/>
      </dsp:nvSpPr>
      <dsp:spPr>
        <a:xfrm>
          <a:off x="175260" y="119386"/>
          <a:ext cx="24536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Common Bus Drive Systems</a:t>
          </a:r>
          <a:endParaRPr lang="en-US" sz="1400" kern="1200" dirty="0"/>
        </a:p>
      </dsp:txBody>
      <dsp:txXfrm>
        <a:off x="195435" y="139561"/>
        <a:ext cx="2413290" cy="372930"/>
      </dsp:txXfrm>
    </dsp:sp>
    <dsp:sp modelId="{485D3DB9-7F54-403C-9FDB-5E56AAE3C691}">
      <dsp:nvSpPr>
        <dsp:cNvPr id="0" name=""/>
        <dsp:cNvSpPr/>
      </dsp:nvSpPr>
      <dsp:spPr>
        <a:xfrm>
          <a:off x="0" y="1666666"/>
          <a:ext cx="3505201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2043" tIns="291592" rIns="2720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Add bulk capacitance to drive system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Power 3-Phase drives from single phase source</a:t>
          </a:r>
          <a:endParaRPr lang="en-US" sz="1400" kern="1200" dirty="0"/>
        </a:p>
      </dsp:txBody>
      <dsp:txXfrm>
        <a:off x="0" y="1666666"/>
        <a:ext cx="3505201" cy="1014300"/>
      </dsp:txXfrm>
    </dsp:sp>
    <dsp:sp modelId="{7228D800-0E73-4C71-B6DB-C2C4A13A22D6}">
      <dsp:nvSpPr>
        <dsp:cNvPr id="0" name=""/>
        <dsp:cNvSpPr/>
      </dsp:nvSpPr>
      <dsp:spPr>
        <a:xfrm>
          <a:off x="175260" y="1460027"/>
          <a:ext cx="24536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Single phase</a:t>
          </a:r>
          <a:endParaRPr lang="en-US" sz="1400" kern="1200" dirty="0"/>
        </a:p>
      </dsp:txBody>
      <dsp:txXfrm>
        <a:off x="195435" y="1480202"/>
        <a:ext cx="2413290" cy="3729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5377-326F-42DE-91A1-A97200363818}">
      <dsp:nvSpPr>
        <dsp:cNvPr id="0" name=""/>
        <dsp:cNvSpPr/>
      </dsp:nvSpPr>
      <dsp:spPr>
        <a:xfrm>
          <a:off x="0" y="258465"/>
          <a:ext cx="30099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3602" tIns="270764" rIns="23360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Easily tie multiple drives onto one common DC bus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Common Bus Sharing  Diodes (M3345CBM)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Isolation Diodes (M3345D)</a:t>
          </a:r>
          <a:endParaRPr lang="en-US" sz="1300" kern="1200" dirty="0"/>
        </a:p>
      </dsp:txBody>
      <dsp:txXfrm>
        <a:off x="0" y="258465"/>
        <a:ext cx="3009900" cy="1351350"/>
      </dsp:txXfrm>
    </dsp:sp>
    <dsp:sp modelId="{68009D41-6133-46D8-A7E8-D75D080A158B}">
      <dsp:nvSpPr>
        <dsp:cNvPr id="0" name=""/>
        <dsp:cNvSpPr/>
      </dsp:nvSpPr>
      <dsp:spPr>
        <a:xfrm>
          <a:off x="150495" y="66585"/>
          <a:ext cx="210693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637" tIns="0" rIns="7963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Common Bus Drive Systems</a:t>
          </a:r>
          <a:endParaRPr lang="en-US" sz="1300" kern="1200" dirty="0"/>
        </a:p>
      </dsp:txBody>
      <dsp:txXfrm>
        <a:off x="169229" y="85319"/>
        <a:ext cx="206946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23CD6-A179-4262-8975-99B8A9E63136}">
      <dsp:nvSpPr>
        <dsp:cNvPr id="0" name=""/>
        <dsp:cNvSpPr/>
      </dsp:nvSpPr>
      <dsp:spPr>
        <a:xfrm>
          <a:off x="0" y="295776"/>
          <a:ext cx="47091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5483" tIns="291592" rIns="3654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Vanderbilt University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Government and Military R&amp;D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Water/Wastewater</a:t>
          </a:r>
          <a:endParaRPr lang="en-US" sz="1400" kern="1200"/>
        </a:p>
      </dsp:txBody>
      <dsp:txXfrm>
        <a:off x="0" y="295776"/>
        <a:ext cx="4709152" cy="1058400"/>
      </dsp:txXfrm>
    </dsp:sp>
    <dsp:sp modelId="{30358ABD-65AE-4533-B299-AB74EC1D7711}">
      <dsp:nvSpPr>
        <dsp:cNvPr id="0" name=""/>
        <dsp:cNvSpPr/>
      </dsp:nvSpPr>
      <dsp:spPr>
        <a:xfrm>
          <a:off x="235457" y="89136"/>
          <a:ext cx="329640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596" tIns="0" rIns="124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1960s</a:t>
          </a:r>
          <a:endParaRPr lang="en-US" sz="1400" kern="1200" dirty="0"/>
        </a:p>
      </dsp:txBody>
      <dsp:txXfrm>
        <a:off x="255632" y="109311"/>
        <a:ext cx="3256056" cy="372930"/>
      </dsp:txXfrm>
    </dsp:sp>
    <dsp:sp modelId="{10F028D9-356B-4DBF-B316-69B14F74CA11}">
      <dsp:nvSpPr>
        <dsp:cNvPr id="0" name=""/>
        <dsp:cNvSpPr/>
      </dsp:nvSpPr>
      <dsp:spPr>
        <a:xfrm>
          <a:off x="0" y="1636416"/>
          <a:ext cx="47091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5483" tIns="291592" rIns="3654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Digital AC Drive Control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More reliable and precise than conventional analog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EI DuPont</a:t>
          </a:r>
          <a:endParaRPr lang="en-US" sz="1400" kern="1200" dirty="0"/>
        </a:p>
      </dsp:txBody>
      <dsp:txXfrm>
        <a:off x="0" y="1636416"/>
        <a:ext cx="4709152" cy="1058400"/>
      </dsp:txXfrm>
    </dsp:sp>
    <dsp:sp modelId="{6AFD3C34-6B22-4AC7-8D79-4D49F1C524ED}">
      <dsp:nvSpPr>
        <dsp:cNvPr id="0" name=""/>
        <dsp:cNvSpPr/>
      </dsp:nvSpPr>
      <dsp:spPr>
        <a:xfrm>
          <a:off x="235457" y="1429776"/>
          <a:ext cx="329640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596" tIns="0" rIns="124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1970-80s</a:t>
          </a:r>
          <a:endParaRPr lang="en-US" sz="1400" kern="1200" dirty="0"/>
        </a:p>
      </dsp:txBody>
      <dsp:txXfrm>
        <a:off x="255632" y="1449951"/>
        <a:ext cx="3256056" cy="372930"/>
      </dsp:txXfrm>
    </dsp:sp>
    <dsp:sp modelId="{F9D804D6-66B2-4A4F-8811-6329649D4A41}">
      <dsp:nvSpPr>
        <dsp:cNvPr id="0" name=""/>
        <dsp:cNvSpPr/>
      </dsp:nvSpPr>
      <dsp:spPr>
        <a:xfrm>
          <a:off x="0" y="2977056"/>
          <a:ext cx="4709152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5483" tIns="291592" rIns="3654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Work with large drive manufacturers to fill AC drive accessory voids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Expanding into various energy management solutions</a:t>
          </a:r>
          <a:endParaRPr lang="en-US" sz="1400" kern="1200" dirty="0"/>
        </a:p>
      </dsp:txBody>
      <dsp:txXfrm>
        <a:off x="0" y="2977056"/>
        <a:ext cx="4709152" cy="1014300"/>
      </dsp:txXfrm>
    </dsp:sp>
    <dsp:sp modelId="{27B532CF-B26C-4421-B58C-E90E1DCFD95A}">
      <dsp:nvSpPr>
        <dsp:cNvPr id="0" name=""/>
        <dsp:cNvSpPr/>
      </dsp:nvSpPr>
      <dsp:spPr>
        <a:xfrm>
          <a:off x="235457" y="2770416"/>
          <a:ext cx="3296406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596" tIns="0" rIns="124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1990s-Now</a:t>
          </a:r>
          <a:endParaRPr lang="en-US" sz="1400" kern="1200"/>
        </a:p>
      </dsp:txBody>
      <dsp:txXfrm>
        <a:off x="255632" y="2790591"/>
        <a:ext cx="3256056" cy="372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788A-F773-40F0-9C86-945A72439A52}">
      <dsp:nvSpPr>
        <dsp:cNvPr id="0" name=""/>
        <dsp:cNvSpPr/>
      </dsp:nvSpPr>
      <dsp:spPr>
        <a:xfrm>
          <a:off x="0" y="269557"/>
          <a:ext cx="43434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7096" tIns="270764" rIns="3370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Rapidly tests M3528B Battery Modules</a:t>
          </a:r>
          <a:endParaRPr lang="en-US" sz="1300" kern="1200" dirty="0"/>
        </a:p>
      </dsp:txBody>
      <dsp:txXfrm>
        <a:off x="0" y="269557"/>
        <a:ext cx="4343400" cy="552825"/>
      </dsp:txXfrm>
    </dsp:sp>
    <dsp:sp modelId="{CC706B6C-6765-4DCE-A13F-A77E201068C2}">
      <dsp:nvSpPr>
        <dsp:cNvPr id="0" name=""/>
        <dsp:cNvSpPr/>
      </dsp:nvSpPr>
      <dsp:spPr>
        <a:xfrm>
          <a:off x="217170" y="77677"/>
          <a:ext cx="304038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Battery Testers</a:t>
          </a:r>
          <a:endParaRPr lang="en-US" sz="1300" kern="1200" dirty="0"/>
        </a:p>
      </dsp:txBody>
      <dsp:txXfrm>
        <a:off x="235904" y="96411"/>
        <a:ext cx="3002912" cy="346292"/>
      </dsp:txXfrm>
    </dsp:sp>
    <dsp:sp modelId="{D1C66DAE-C0B2-4E38-B15F-3F07EB16B31A}">
      <dsp:nvSpPr>
        <dsp:cNvPr id="0" name=""/>
        <dsp:cNvSpPr/>
      </dsp:nvSpPr>
      <dsp:spPr>
        <a:xfrm>
          <a:off x="0" y="1084462"/>
          <a:ext cx="43434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7096" tIns="270764" rIns="3370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Depletes energy stored in </a:t>
          </a:r>
          <a:r>
            <a:rPr lang="en-US" sz="1300" kern="1200" dirty="0" err="1" smtClean="0"/>
            <a:t>ultracapacitors</a:t>
          </a:r>
          <a:endParaRPr lang="en-US" sz="1300" kern="1200" dirty="0"/>
        </a:p>
      </dsp:txBody>
      <dsp:txXfrm>
        <a:off x="0" y="1084462"/>
        <a:ext cx="4343400" cy="552825"/>
      </dsp:txXfrm>
    </dsp:sp>
    <dsp:sp modelId="{553FC74E-BE05-4714-8E3D-ED27183AF103}">
      <dsp:nvSpPr>
        <dsp:cNvPr id="0" name=""/>
        <dsp:cNvSpPr/>
      </dsp:nvSpPr>
      <dsp:spPr>
        <a:xfrm>
          <a:off x="217170" y="892582"/>
          <a:ext cx="304038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Capacitor Dischargers</a:t>
          </a:r>
          <a:endParaRPr lang="en-US" sz="1300" kern="1200" dirty="0"/>
        </a:p>
      </dsp:txBody>
      <dsp:txXfrm>
        <a:off x="235904" y="911316"/>
        <a:ext cx="3002912" cy="346292"/>
      </dsp:txXfrm>
    </dsp:sp>
    <dsp:sp modelId="{D885E889-DB5B-4694-966B-E364D47BA27C}">
      <dsp:nvSpPr>
        <dsp:cNvPr id="0" name=""/>
        <dsp:cNvSpPr/>
      </dsp:nvSpPr>
      <dsp:spPr>
        <a:xfrm>
          <a:off x="0" y="1899367"/>
          <a:ext cx="43434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7096" tIns="270764" rIns="3370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Form capacitors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Benchtop</a:t>
          </a:r>
          <a:r>
            <a:rPr lang="en-US" sz="1300" kern="1200" dirty="0" smtClean="0"/>
            <a:t> power supply</a:t>
          </a:r>
          <a:endParaRPr lang="en-US" sz="1300" kern="1200" dirty="0"/>
        </a:p>
      </dsp:txBody>
      <dsp:txXfrm>
        <a:off x="0" y="1899367"/>
        <a:ext cx="4343400" cy="757575"/>
      </dsp:txXfrm>
    </dsp:sp>
    <dsp:sp modelId="{653ED8EE-C321-449E-BCEC-0D850DB82394}">
      <dsp:nvSpPr>
        <dsp:cNvPr id="0" name=""/>
        <dsp:cNvSpPr/>
      </dsp:nvSpPr>
      <dsp:spPr>
        <a:xfrm>
          <a:off x="217170" y="1707487"/>
          <a:ext cx="304038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Capacitor Formers</a:t>
          </a:r>
          <a:endParaRPr lang="en-US" sz="1300" kern="1200" dirty="0"/>
        </a:p>
      </dsp:txBody>
      <dsp:txXfrm>
        <a:off x="235904" y="1726221"/>
        <a:ext cx="3002912" cy="346292"/>
      </dsp:txXfrm>
    </dsp:sp>
    <dsp:sp modelId="{95174BDF-6D03-4C61-92C2-36A579E490FF}">
      <dsp:nvSpPr>
        <dsp:cNvPr id="0" name=""/>
        <dsp:cNvSpPr/>
      </dsp:nvSpPr>
      <dsp:spPr>
        <a:xfrm>
          <a:off x="0" y="2919022"/>
          <a:ext cx="43434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7096" tIns="270764" rIns="3370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Measure capacitance and ESR to determine when end of life is reached</a:t>
          </a:r>
          <a:endParaRPr lang="en-US" sz="1300" kern="1200" dirty="0"/>
        </a:p>
      </dsp:txBody>
      <dsp:txXfrm>
        <a:off x="0" y="2919022"/>
        <a:ext cx="4343400" cy="737100"/>
      </dsp:txXfrm>
    </dsp:sp>
    <dsp:sp modelId="{22DA5BAC-A8AB-47F0-B061-37BDB8153E8F}">
      <dsp:nvSpPr>
        <dsp:cNvPr id="0" name=""/>
        <dsp:cNvSpPr/>
      </dsp:nvSpPr>
      <dsp:spPr>
        <a:xfrm>
          <a:off x="217170" y="2727142"/>
          <a:ext cx="304038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Capacitor Testers</a:t>
          </a:r>
          <a:endParaRPr lang="en-US" sz="1300" kern="1200" dirty="0"/>
        </a:p>
      </dsp:txBody>
      <dsp:txXfrm>
        <a:off x="235904" y="2745876"/>
        <a:ext cx="3002912" cy="3462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F1A05-A408-40D2-B836-3C925391A4F8}">
      <dsp:nvSpPr>
        <dsp:cNvPr id="0" name=""/>
        <dsp:cNvSpPr/>
      </dsp:nvSpPr>
      <dsp:spPr>
        <a:xfrm>
          <a:off x="0" y="381292"/>
          <a:ext cx="28956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731" tIns="437388" rIns="22473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615-244-2825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info@bonitron.com</a:t>
          </a:r>
          <a:endParaRPr lang="en-US" sz="2100" kern="1200" dirty="0"/>
        </a:p>
      </dsp:txBody>
      <dsp:txXfrm>
        <a:off x="0" y="381292"/>
        <a:ext cx="2895600" cy="1223775"/>
      </dsp:txXfrm>
    </dsp:sp>
    <dsp:sp modelId="{A4EE453E-4198-4ED9-A94E-50C09C156FA6}">
      <dsp:nvSpPr>
        <dsp:cNvPr id="0" name=""/>
        <dsp:cNvSpPr/>
      </dsp:nvSpPr>
      <dsp:spPr>
        <a:xfrm>
          <a:off x="144780" y="71332"/>
          <a:ext cx="2026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Questions?</a:t>
          </a:r>
          <a:endParaRPr lang="en-US" sz="2100" kern="1200" dirty="0"/>
        </a:p>
      </dsp:txBody>
      <dsp:txXfrm>
        <a:off x="175042" y="101594"/>
        <a:ext cx="1966396" cy="5593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E335-949B-45AF-8252-620089DEEBEE}">
      <dsp:nvSpPr>
        <dsp:cNvPr id="0" name=""/>
        <dsp:cNvSpPr/>
      </dsp:nvSpPr>
      <dsp:spPr>
        <a:xfrm>
          <a:off x="502920" y="0"/>
          <a:ext cx="3962400" cy="3962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EF7A-EEFF-44F1-97D8-ADC335884E86}">
      <dsp:nvSpPr>
        <dsp:cNvPr id="0" name=""/>
        <dsp:cNvSpPr/>
      </dsp:nvSpPr>
      <dsp:spPr>
        <a:xfrm>
          <a:off x="2484120" y="39662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Introduction</a:t>
          </a:r>
          <a:endParaRPr lang="en-US" sz="1700" b="0" kern="1200" dirty="0"/>
        </a:p>
      </dsp:txBody>
      <dsp:txXfrm>
        <a:off x="2518499" y="431005"/>
        <a:ext cx="2506802" cy="635496"/>
      </dsp:txXfrm>
    </dsp:sp>
    <dsp:sp modelId="{6949C582-6490-4F1F-9519-0816B85E1C4A}">
      <dsp:nvSpPr>
        <dsp:cNvPr id="0" name=""/>
        <dsp:cNvSpPr/>
      </dsp:nvSpPr>
      <dsp:spPr>
        <a:xfrm>
          <a:off x="2484120" y="1188913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Why</a:t>
          </a:r>
          <a:r>
            <a:rPr lang="en-US" sz="1700" kern="1200" dirty="0" smtClean="0"/>
            <a:t> sell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1223292"/>
        <a:ext cx="2506802" cy="635496"/>
      </dsp:txXfrm>
    </dsp:sp>
    <dsp:sp modelId="{D342BE27-5D6D-4F24-A229-99CB8A279D08}">
      <dsp:nvSpPr>
        <dsp:cNvPr id="0" name=""/>
        <dsp:cNvSpPr/>
      </dsp:nvSpPr>
      <dsp:spPr>
        <a:xfrm>
          <a:off x="2484120" y="1981200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</a:t>
          </a:r>
          <a:r>
            <a:rPr lang="en-US" sz="1700" kern="1200" dirty="0" smtClean="0"/>
            <a:t> are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2015579"/>
        <a:ext cx="2506802" cy="635496"/>
      </dsp:txXfrm>
    </dsp:sp>
    <dsp:sp modelId="{272BFEDD-14E0-41C6-81D8-EF8EBCCBED33}">
      <dsp:nvSpPr>
        <dsp:cNvPr id="0" name=""/>
        <dsp:cNvSpPr/>
      </dsp:nvSpPr>
      <dsp:spPr>
        <a:xfrm>
          <a:off x="2484120" y="2773486"/>
          <a:ext cx="2575560" cy="704254"/>
        </a:xfrm>
        <a:prstGeom prst="roundRect">
          <a:avLst/>
        </a:prstGeom>
        <a:solidFill>
          <a:srgbClr val="FFEBEB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Question and Answer?</a:t>
          </a:r>
          <a:endParaRPr lang="en-US" sz="1700" kern="1200" dirty="0"/>
        </a:p>
      </dsp:txBody>
      <dsp:txXfrm>
        <a:off x="2518499" y="2807865"/>
        <a:ext cx="2506802" cy="6354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56047-E045-4C78-A467-7800FE20E1E5}">
      <dsp:nvSpPr>
        <dsp:cNvPr id="0" name=""/>
        <dsp:cNvSpPr/>
      </dsp:nvSpPr>
      <dsp:spPr>
        <a:xfrm>
          <a:off x="704840" y="0"/>
          <a:ext cx="4114800" cy="41148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4E2C1-84CA-4FAA-98BD-7FE843BD780E}">
      <dsp:nvSpPr>
        <dsp:cNvPr id="0" name=""/>
        <dsp:cNvSpPr/>
      </dsp:nvSpPr>
      <dsp:spPr>
        <a:xfrm>
          <a:off x="2762241" y="411881"/>
          <a:ext cx="2674620" cy="73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Charlie Adkins, P.E.</a:t>
          </a:r>
          <a:endParaRPr lang="en-US" sz="12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Vice President / Head of Engineering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CAdkins@Bonitron.com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Ext. 109</a:t>
          </a:r>
          <a:endParaRPr lang="en-US" sz="1000" kern="1200" dirty="0"/>
        </a:p>
      </dsp:txBody>
      <dsp:txXfrm>
        <a:off x="2797942" y="447582"/>
        <a:ext cx="2603218" cy="659939"/>
      </dsp:txXfrm>
    </dsp:sp>
    <dsp:sp modelId="{636C7E28-B34E-4DFB-AC95-9873183164D0}">
      <dsp:nvSpPr>
        <dsp:cNvPr id="0" name=""/>
        <dsp:cNvSpPr/>
      </dsp:nvSpPr>
      <dsp:spPr>
        <a:xfrm>
          <a:off x="2762241" y="1234640"/>
          <a:ext cx="2674620" cy="73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Tim Smith</a:t>
          </a:r>
          <a:endParaRPr lang="en-US" sz="12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Sales Manager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TSmith@Bonitron.com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Ext.103</a:t>
          </a:r>
          <a:endParaRPr lang="en-US" sz="1000" kern="1200" dirty="0"/>
        </a:p>
      </dsp:txBody>
      <dsp:txXfrm>
        <a:off x="2797942" y="1270341"/>
        <a:ext cx="2603218" cy="659939"/>
      </dsp:txXfrm>
    </dsp:sp>
    <dsp:sp modelId="{CA5F6A4C-EE77-4FC5-901A-46654B3B6FE7}">
      <dsp:nvSpPr>
        <dsp:cNvPr id="0" name=""/>
        <dsp:cNvSpPr/>
      </dsp:nvSpPr>
      <dsp:spPr>
        <a:xfrm>
          <a:off x="2762241" y="2057400"/>
          <a:ext cx="2674620" cy="73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Tommy Tyler</a:t>
          </a:r>
          <a:endParaRPr lang="en-US" sz="12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U.S. Distribution Manager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TTyler@Bonitron.com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Ext. 104</a:t>
          </a:r>
          <a:endParaRPr lang="en-US" sz="1000" kern="1200" dirty="0"/>
        </a:p>
      </dsp:txBody>
      <dsp:txXfrm>
        <a:off x="2797942" y="2093101"/>
        <a:ext cx="2603218" cy="659939"/>
      </dsp:txXfrm>
    </dsp:sp>
    <dsp:sp modelId="{B247E75B-DCF1-4B33-85C5-B75178824F59}">
      <dsp:nvSpPr>
        <dsp:cNvPr id="0" name=""/>
        <dsp:cNvSpPr/>
      </dsp:nvSpPr>
      <dsp:spPr>
        <a:xfrm>
          <a:off x="2762241" y="2880159"/>
          <a:ext cx="2674620" cy="73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Derek Lovett</a:t>
          </a:r>
          <a:endParaRPr lang="en-US" sz="12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Inside Sales Support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DLovett@bonitron.com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 smtClean="0"/>
            <a:t>Ext. 112</a:t>
          </a:r>
          <a:endParaRPr lang="en-US" sz="1000" kern="1200" dirty="0"/>
        </a:p>
      </dsp:txBody>
      <dsp:txXfrm>
        <a:off x="2797942" y="2915860"/>
        <a:ext cx="2603218" cy="659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9FF74-34EE-4274-8921-331FE1A63A12}">
      <dsp:nvSpPr>
        <dsp:cNvPr id="0" name=""/>
        <dsp:cNvSpPr/>
      </dsp:nvSpPr>
      <dsp:spPr>
        <a:xfrm>
          <a:off x="0" y="312119"/>
          <a:ext cx="381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C4E72-070E-48DB-AA16-96FA9BD3EF1E}">
      <dsp:nvSpPr>
        <dsp:cNvPr id="0" name=""/>
        <dsp:cNvSpPr/>
      </dsp:nvSpPr>
      <dsp:spPr>
        <a:xfrm>
          <a:off x="190500" y="61199"/>
          <a:ext cx="26670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Natural gas pumping</a:t>
          </a:r>
          <a:endParaRPr lang="en-US" sz="1700" kern="1200" dirty="0"/>
        </a:p>
      </dsp:txBody>
      <dsp:txXfrm>
        <a:off x="214998" y="85697"/>
        <a:ext cx="2618004" cy="452844"/>
      </dsp:txXfrm>
    </dsp:sp>
    <dsp:sp modelId="{0D43B5A9-D900-4F5F-B3D1-14B93BAFFDB3}">
      <dsp:nvSpPr>
        <dsp:cNvPr id="0" name=""/>
        <dsp:cNvSpPr/>
      </dsp:nvSpPr>
      <dsp:spPr>
        <a:xfrm>
          <a:off x="0" y="1083239"/>
          <a:ext cx="381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235BF-C496-4B46-B179-DA9AC3278CDC}">
      <dsp:nvSpPr>
        <dsp:cNvPr id="0" name=""/>
        <dsp:cNvSpPr/>
      </dsp:nvSpPr>
      <dsp:spPr>
        <a:xfrm>
          <a:off x="190500" y="832319"/>
          <a:ext cx="26670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Turbines</a:t>
          </a:r>
          <a:endParaRPr lang="en-US" sz="1700" kern="1200" dirty="0"/>
        </a:p>
      </dsp:txBody>
      <dsp:txXfrm>
        <a:off x="214998" y="856817"/>
        <a:ext cx="2618004" cy="452844"/>
      </dsp:txXfrm>
    </dsp:sp>
    <dsp:sp modelId="{3EFDD354-80D5-4244-A5E4-C62E45345C65}">
      <dsp:nvSpPr>
        <dsp:cNvPr id="0" name=""/>
        <dsp:cNvSpPr/>
      </dsp:nvSpPr>
      <dsp:spPr>
        <a:xfrm>
          <a:off x="0" y="1854360"/>
          <a:ext cx="381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BBAF2-FBD6-47EB-A654-C4DC8FAE6359}">
      <dsp:nvSpPr>
        <dsp:cNvPr id="0" name=""/>
        <dsp:cNvSpPr/>
      </dsp:nvSpPr>
      <dsp:spPr>
        <a:xfrm>
          <a:off x="190500" y="1603439"/>
          <a:ext cx="26670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Grain dryers</a:t>
          </a:r>
          <a:endParaRPr lang="en-US" sz="1700" kern="1200" dirty="0"/>
        </a:p>
      </dsp:txBody>
      <dsp:txXfrm>
        <a:off x="214998" y="1627937"/>
        <a:ext cx="2618004" cy="452844"/>
      </dsp:txXfrm>
    </dsp:sp>
    <dsp:sp modelId="{44CCA63D-8498-46D0-A9E8-908C3156567D}">
      <dsp:nvSpPr>
        <dsp:cNvPr id="0" name=""/>
        <dsp:cNvSpPr/>
      </dsp:nvSpPr>
      <dsp:spPr>
        <a:xfrm>
          <a:off x="0" y="2625480"/>
          <a:ext cx="381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ABFD54-0485-4F3B-8250-6F23120979F0}">
      <dsp:nvSpPr>
        <dsp:cNvPr id="0" name=""/>
        <dsp:cNvSpPr/>
      </dsp:nvSpPr>
      <dsp:spPr>
        <a:xfrm>
          <a:off x="190500" y="2374560"/>
          <a:ext cx="26670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Pump jacks</a:t>
          </a:r>
          <a:endParaRPr lang="en-US" sz="1700" kern="1200" dirty="0"/>
        </a:p>
      </dsp:txBody>
      <dsp:txXfrm>
        <a:off x="214998" y="2399058"/>
        <a:ext cx="2618004" cy="452844"/>
      </dsp:txXfrm>
    </dsp:sp>
    <dsp:sp modelId="{9659793B-8A33-450D-BC8D-8D26375A7EA7}">
      <dsp:nvSpPr>
        <dsp:cNvPr id="0" name=""/>
        <dsp:cNvSpPr/>
      </dsp:nvSpPr>
      <dsp:spPr>
        <a:xfrm>
          <a:off x="0" y="3396600"/>
          <a:ext cx="381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EDF4A6-8071-4953-AF10-7C7221492BED}">
      <dsp:nvSpPr>
        <dsp:cNvPr id="0" name=""/>
        <dsp:cNvSpPr/>
      </dsp:nvSpPr>
      <dsp:spPr>
        <a:xfrm>
          <a:off x="190500" y="3145680"/>
          <a:ext cx="26670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Irrigation</a:t>
          </a:r>
          <a:endParaRPr lang="en-US" sz="1700" kern="1200" dirty="0"/>
        </a:p>
      </dsp:txBody>
      <dsp:txXfrm>
        <a:off x="214998" y="3170178"/>
        <a:ext cx="26180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E335-949B-45AF-8252-620089DEEBEE}">
      <dsp:nvSpPr>
        <dsp:cNvPr id="0" name=""/>
        <dsp:cNvSpPr/>
      </dsp:nvSpPr>
      <dsp:spPr>
        <a:xfrm>
          <a:off x="502920" y="0"/>
          <a:ext cx="3962400" cy="3962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EF7A-EEFF-44F1-97D8-ADC335884E86}">
      <dsp:nvSpPr>
        <dsp:cNvPr id="0" name=""/>
        <dsp:cNvSpPr/>
      </dsp:nvSpPr>
      <dsp:spPr>
        <a:xfrm>
          <a:off x="2484120" y="39662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Introduction</a:t>
          </a:r>
          <a:endParaRPr lang="en-US" sz="1700" b="0" kern="1200" dirty="0"/>
        </a:p>
      </dsp:txBody>
      <dsp:txXfrm>
        <a:off x="2518499" y="431005"/>
        <a:ext cx="2506802" cy="635496"/>
      </dsp:txXfrm>
    </dsp:sp>
    <dsp:sp modelId="{F2D2E424-2803-49D2-B157-69080D7FDCF6}">
      <dsp:nvSpPr>
        <dsp:cNvPr id="0" name=""/>
        <dsp:cNvSpPr/>
      </dsp:nvSpPr>
      <dsp:spPr>
        <a:xfrm>
          <a:off x="2484120" y="1188913"/>
          <a:ext cx="2575560" cy="704254"/>
        </a:xfrm>
        <a:prstGeom prst="roundRect">
          <a:avLst/>
        </a:prstGeom>
        <a:solidFill>
          <a:srgbClr val="FFEBEB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Why sell </a:t>
          </a:r>
          <a:r>
            <a:rPr lang="en-US" sz="1700" b="1" kern="1200" dirty="0" err="1" smtClean="0"/>
            <a:t>Bonitron</a:t>
          </a:r>
          <a:r>
            <a:rPr lang="en-US" sz="1700" b="1" kern="1200" dirty="0" smtClean="0"/>
            <a:t> Solutions?</a:t>
          </a:r>
          <a:endParaRPr lang="en-US" sz="1700" b="1" kern="1200" dirty="0"/>
        </a:p>
      </dsp:txBody>
      <dsp:txXfrm>
        <a:off x="2518499" y="1223292"/>
        <a:ext cx="2506802" cy="635496"/>
      </dsp:txXfrm>
    </dsp:sp>
    <dsp:sp modelId="{5762D07A-46C2-4E0F-B022-DB7F039639F0}">
      <dsp:nvSpPr>
        <dsp:cNvPr id="0" name=""/>
        <dsp:cNvSpPr/>
      </dsp:nvSpPr>
      <dsp:spPr>
        <a:xfrm>
          <a:off x="2484120" y="1981200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</a:t>
          </a:r>
          <a:r>
            <a:rPr lang="en-US" sz="1700" kern="1200" dirty="0" smtClean="0"/>
            <a:t> are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2015579"/>
        <a:ext cx="2506802" cy="635496"/>
      </dsp:txXfrm>
    </dsp:sp>
    <dsp:sp modelId="{D342BE27-5D6D-4F24-A229-99CB8A279D08}">
      <dsp:nvSpPr>
        <dsp:cNvPr id="0" name=""/>
        <dsp:cNvSpPr/>
      </dsp:nvSpPr>
      <dsp:spPr>
        <a:xfrm>
          <a:off x="2484120" y="277348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 and Answer</a:t>
          </a:r>
          <a:endParaRPr lang="en-US" sz="1700" kern="1200" dirty="0"/>
        </a:p>
      </dsp:txBody>
      <dsp:txXfrm>
        <a:off x="2518499" y="2807865"/>
        <a:ext cx="2506802" cy="635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BFCB-8F1D-422D-9571-913D11AD69A5}">
      <dsp:nvSpPr>
        <dsp:cNvPr id="0" name=""/>
        <dsp:cNvSpPr/>
      </dsp:nvSpPr>
      <dsp:spPr>
        <a:xfrm>
          <a:off x="0" y="371415"/>
          <a:ext cx="5181600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2150" tIns="229108" rIns="40215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Fill in accessory gaps for missing options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Choppers, resistors, power supplies, front-ends, etc.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Quicker lead times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Simple DC bus connection</a:t>
          </a:r>
        </a:p>
      </dsp:txBody>
      <dsp:txXfrm>
        <a:off x="0" y="371415"/>
        <a:ext cx="5181600" cy="1004850"/>
      </dsp:txXfrm>
    </dsp:sp>
    <dsp:sp modelId="{3431487C-2C5A-4BCE-BED5-CA0FF26ED930}">
      <dsp:nvSpPr>
        <dsp:cNvPr id="0" name=""/>
        <dsp:cNvSpPr/>
      </dsp:nvSpPr>
      <dsp:spPr>
        <a:xfrm>
          <a:off x="259080" y="209054"/>
          <a:ext cx="362712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Bonitron</a:t>
          </a:r>
          <a:r>
            <a:rPr lang="en-US" sz="1100" kern="1200" dirty="0" smtClean="0"/>
            <a:t> compliments </a:t>
          </a:r>
          <a:r>
            <a:rPr lang="en-US" sz="1100" b="1" kern="1200" dirty="0" smtClean="0"/>
            <a:t>ANY</a:t>
          </a:r>
          <a:r>
            <a:rPr lang="en-US" sz="1100" kern="1200" dirty="0" smtClean="0"/>
            <a:t> drive line</a:t>
          </a:r>
          <a:endParaRPr lang="en-US" sz="1100" kern="1200" dirty="0"/>
        </a:p>
      </dsp:txBody>
      <dsp:txXfrm>
        <a:off x="274932" y="224906"/>
        <a:ext cx="3595416" cy="293016"/>
      </dsp:txXfrm>
    </dsp:sp>
    <dsp:sp modelId="{3D18F003-36D5-49B4-8D90-653B5AA6D18E}">
      <dsp:nvSpPr>
        <dsp:cNvPr id="0" name=""/>
        <dsp:cNvSpPr/>
      </dsp:nvSpPr>
      <dsp:spPr>
        <a:xfrm>
          <a:off x="0" y="1598025"/>
          <a:ext cx="5181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2150" tIns="229108" rIns="40215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100% load tested modules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Strong reputation in multiple industries</a:t>
          </a:r>
          <a:endParaRPr lang="en-US" sz="1100" kern="1200" dirty="0" smtClean="0"/>
        </a:p>
      </dsp:txBody>
      <dsp:txXfrm>
        <a:off x="0" y="1598025"/>
        <a:ext cx="5181600" cy="641024"/>
      </dsp:txXfrm>
    </dsp:sp>
    <dsp:sp modelId="{3B90C9DF-8096-49DA-B6DE-474097AFD2FF}">
      <dsp:nvSpPr>
        <dsp:cNvPr id="0" name=""/>
        <dsp:cNvSpPr/>
      </dsp:nvSpPr>
      <dsp:spPr>
        <a:xfrm>
          <a:off x="259080" y="1435665"/>
          <a:ext cx="362712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Quality &amp; Reliability</a:t>
          </a:r>
        </a:p>
      </dsp:txBody>
      <dsp:txXfrm>
        <a:off x="274932" y="1451517"/>
        <a:ext cx="3595416" cy="293016"/>
      </dsp:txXfrm>
    </dsp:sp>
    <dsp:sp modelId="{2AF33C12-AF15-40F9-B905-D9681669876C}">
      <dsp:nvSpPr>
        <dsp:cNvPr id="0" name=""/>
        <dsp:cNvSpPr/>
      </dsp:nvSpPr>
      <dsp:spPr>
        <a:xfrm>
          <a:off x="0" y="2460810"/>
          <a:ext cx="5181600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2150" tIns="229108" rIns="40215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Local design AND engineering support</a:t>
          </a:r>
        </a:p>
      </dsp:txBody>
      <dsp:txXfrm>
        <a:off x="0" y="2460810"/>
        <a:ext cx="5181600" cy="467775"/>
      </dsp:txXfrm>
    </dsp:sp>
    <dsp:sp modelId="{EA4FDA88-A72D-4BBC-AD8B-C905E1D80311}">
      <dsp:nvSpPr>
        <dsp:cNvPr id="0" name=""/>
        <dsp:cNvSpPr/>
      </dsp:nvSpPr>
      <dsp:spPr>
        <a:xfrm>
          <a:off x="259080" y="2298450"/>
          <a:ext cx="362712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Support</a:t>
          </a:r>
        </a:p>
      </dsp:txBody>
      <dsp:txXfrm>
        <a:off x="274932" y="2314302"/>
        <a:ext cx="3595416" cy="293016"/>
      </dsp:txXfrm>
    </dsp:sp>
    <dsp:sp modelId="{E51FFF54-2658-4F70-9F20-58BEC3205E7C}">
      <dsp:nvSpPr>
        <dsp:cNvPr id="0" name=""/>
        <dsp:cNvSpPr/>
      </dsp:nvSpPr>
      <dsp:spPr>
        <a:xfrm>
          <a:off x="0" y="3150344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2150" tIns="229108" rIns="40215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Expose customers to alternative options - Greater customer interaction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Not an all or nothing sell – multiple component options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Better Lead times for Drive options than many drive manufacturers</a:t>
          </a:r>
        </a:p>
      </dsp:txBody>
      <dsp:txXfrm>
        <a:off x="0" y="3150344"/>
        <a:ext cx="5181600" cy="831600"/>
      </dsp:txXfrm>
    </dsp:sp>
    <dsp:sp modelId="{71BD1158-C9A0-4C67-9BF4-7C6FC13C341B}">
      <dsp:nvSpPr>
        <dsp:cNvPr id="0" name=""/>
        <dsp:cNvSpPr/>
      </dsp:nvSpPr>
      <dsp:spPr>
        <a:xfrm>
          <a:off x="259080" y="2987985"/>
          <a:ext cx="362712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Versatility</a:t>
          </a:r>
        </a:p>
      </dsp:txBody>
      <dsp:txXfrm>
        <a:off x="274932" y="3003837"/>
        <a:ext cx="359541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FE00-0423-45E8-95E9-0F01A69DEF92}">
      <dsp:nvSpPr>
        <dsp:cNvPr id="0" name=""/>
        <dsp:cNvSpPr/>
      </dsp:nvSpPr>
      <dsp:spPr>
        <a:xfrm>
          <a:off x="466006" y="158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2800D-4D3E-4DEE-B249-5A37F2CF2683}">
      <dsp:nvSpPr>
        <dsp:cNvPr id="0" name=""/>
        <dsp:cNvSpPr/>
      </dsp:nvSpPr>
      <dsp:spPr>
        <a:xfrm>
          <a:off x="466006" y="118307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Packaged Solution</a:t>
          </a:r>
          <a:endParaRPr lang="en-US" sz="1400" b="1" kern="1200" dirty="0"/>
        </a:p>
      </dsp:txBody>
      <dsp:txXfrm>
        <a:off x="466006" y="1183075"/>
        <a:ext cx="1714784" cy="636184"/>
      </dsp:txXfrm>
    </dsp:sp>
    <dsp:sp modelId="{D257AC5F-E494-4F4E-AB7D-05F375B93737}">
      <dsp:nvSpPr>
        <dsp:cNvPr id="0" name=""/>
        <dsp:cNvSpPr/>
      </dsp:nvSpPr>
      <dsp:spPr>
        <a:xfrm>
          <a:off x="2352340" y="158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29E1F-1D36-4B0D-8BC1-13039C859930}">
      <dsp:nvSpPr>
        <dsp:cNvPr id="0" name=""/>
        <dsp:cNvSpPr/>
      </dsp:nvSpPr>
      <dsp:spPr>
        <a:xfrm>
          <a:off x="2352340" y="118307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Predefined Products</a:t>
          </a:r>
          <a:endParaRPr lang="en-US" sz="1400" b="1" kern="1200" dirty="0"/>
        </a:p>
      </dsp:txBody>
      <dsp:txXfrm>
        <a:off x="2352340" y="1183075"/>
        <a:ext cx="1714784" cy="636184"/>
      </dsp:txXfrm>
    </dsp:sp>
    <dsp:sp modelId="{0937CBAA-6FE5-475B-99BE-5C8EC7168467}">
      <dsp:nvSpPr>
        <dsp:cNvPr id="0" name=""/>
        <dsp:cNvSpPr/>
      </dsp:nvSpPr>
      <dsp:spPr>
        <a:xfrm>
          <a:off x="4238675" y="158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55654-0CDA-4995-96E6-10CD1512807D}">
      <dsp:nvSpPr>
        <dsp:cNvPr id="0" name=""/>
        <dsp:cNvSpPr/>
      </dsp:nvSpPr>
      <dsp:spPr>
        <a:xfrm>
          <a:off x="4238675" y="118307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Proven Design</a:t>
          </a:r>
          <a:endParaRPr lang="en-US" sz="1400" b="1" kern="1200" dirty="0"/>
        </a:p>
      </dsp:txBody>
      <dsp:txXfrm>
        <a:off x="4238675" y="1183075"/>
        <a:ext cx="1714784" cy="636184"/>
      </dsp:txXfrm>
    </dsp:sp>
    <dsp:sp modelId="{F1BB3FAE-1500-4896-A753-5ABCB1861AF9}">
      <dsp:nvSpPr>
        <dsp:cNvPr id="0" name=""/>
        <dsp:cNvSpPr/>
      </dsp:nvSpPr>
      <dsp:spPr>
        <a:xfrm>
          <a:off x="6125009" y="158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EC4CD-DBB1-44DA-B214-0F3256292456}">
      <dsp:nvSpPr>
        <dsp:cNvPr id="0" name=""/>
        <dsp:cNvSpPr/>
      </dsp:nvSpPr>
      <dsp:spPr>
        <a:xfrm>
          <a:off x="6125009" y="118307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Fully Documented</a:t>
          </a:r>
          <a:endParaRPr lang="en-US" sz="1400" b="1" kern="1200" dirty="0"/>
        </a:p>
      </dsp:txBody>
      <dsp:txXfrm>
        <a:off x="6125009" y="1183075"/>
        <a:ext cx="1714784" cy="636184"/>
      </dsp:txXfrm>
    </dsp:sp>
    <dsp:sp modelId="{C3E31494-A1BD-40C2-AB6E-C80199F5D711}">
      <dsp:nvSpPr>
        <dsp:cNvPr id="0" name=""/>
        <dsp:cNvSpPr/>
      </dsp:nvSpPr>
      <dsp:spPr>
        <a:xfrm>
          <a:off x="1409173" y="199073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C0700-0CD2-4C04-A943-8631BA1A7650}">
      <dsp:nvSpPr>
        <dsp:cNvPr id="0" name=""/>
        <dsp:cNvSpPr/>
      </dsp:nvSpPr>
      <dsp:spPr>
        <a:xfrm>
          <a:off x="1409173" y="317222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Brand Labeling Optional</a:t>
          </a:r>
          <a:endParaRPr lang="en-US" sz="1400" b="1" kern="1200" dirty="0"/>
        </a:p>
      </dsp:txBody>
      <dsp:txXfrm>
        <a:off x="1409173" y="3172225"/>
        <a:ext cx="1714784" cy="636184"/>
      </dsp:txXfrm>
    </dsp:sp>
    <dsp:sp modelId="{607F0620-6AC5-4C4D-ADAF-00813C40FB39}">
      <dsp:nvSpPr>
        <dsp:cNvPr id="0" name=""/>
        <dsp:cNvSpPr/>
      </dsp:nvSpPr>
      <dsp:spPr>
        <a:xfrm>
          <a:off x="3295507" y="199073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6A694-3C70-4BCF-89B9-76820A8004C5}">
      <dsp:nvSpPr>
        <dsp:cNvPr id="0" name=""/>
        <dsp:cNvSpPr/>
      </dsp:nvSpPr>
      <dsp:spPr>
        <a:xfrm>
          <a:off x="3295507" y="317222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Sales Collateral for Applications and Products</a:t>
          </a:r>
          <a:endParaRPr lang="en-US" sz="1400" b="1" kern="1200" dirty="0"/>
        </a:p>
      </dsp:txBody>
      <dsp:txXfrm>
        <a:off x="3295507" y="3172225"/>
        <a:ext cx="1714784" cy="636184"/>
      </dsp:txXfrm>
    </dsp:sp>
    <dsp:sp modelId="{31E6C328-5854-48AC-8030-D1332F5430E9}">
      <dsp:nvSpPr>
        <dsp:cNvPr id="0" name=""/>
        <dsp:cNvSpPr/>
      </dsp:nvSpPr>
      <dsp:spPr>
        <a:xfrm>
          <a:off x="5181842" y="1990739"/>
          <a:ext cx="1714784" cy="118148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87AF0-E1CF-4040-B928-37F9F606B287}">
      <dsp:nvSpPr>
        <dsp:cNvPr id="0" name=""/>
        <dsp:cNvSpPr/>
      </dsp:nvSpPr>
      <dsp:spPr>
        <a:xfrm>
          <a:off x="5181842" y="3172225"/>
          <a:ext cx="1714784" cy="63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UL Listed</a:t>
          </a:r>
          <a:endParaRPr lang="en-US" sz="1400" b="1" kern="1200" dirty="0"/>
        </a:p>
      </dsp:txBody>
      <dsp:txXfrm>
        <a:off x="5181842" y="3172225"/>
        <a:ext cx="1714784" cy="636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3B31E-D944-49E2-B3BD-4CC2E6DF87FD}">
      <dsp:nvSpPr>
        <dsp:cNvPr id="0" name=""/>
        <dsp:cNvSpPr/>
      </dsp:nvSpPr>
      <dsp:spPr>
        <a:xfrm>
          <a:off x="0" y="324839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216D4-BB80-4A21-898D-332562D8757C}">
      <dsp:nvSpPr>
        <dsp:cNvPr id="0" name=""/>
        <dsp:cNvSpPr/>
      </dsp:nvSpPr>
      <dsp:spPr>
        <a:xfrm>
          <a:off x="148590" y="132959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Model Selection</a:t>
          </a:r>
          <a:endParaRPr lang="en-US" sz="1300" kern="1200" dirty="0">
            <a:latin typeface="Calibri" pitchFamily="34" charset="0"/>
          </a:endParaRPr>
        </a:p>
      </dsp:txBody>
      <dsp:txXfrm>
        <a:off x="167324" y="151693"/>
        <a:ext cx="2042792" cy="346292"/>
      </dsp:txXfrm>
    </dsp:sp>
    <dsp:sp modelId="{D1BC5D5E-FEBA-4446-927E-5BFEB1409B20}">
      <dsp:nvSpPr>
        <dsp:cNvPr id="0" name=""/>
        <dsp:cNvSpPr/>
      </dsp:nvSpPr>
      <dsp:spPr>
        <a:xfrm>
          <a:off x="0" y="914519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4B80A4-D546-472A-AD92-C4DAD986C793}">
      <dsp:nvSpPr>
        <dsp:cNvPr id="0" name=""/>
        <dsp:cNvSpPr/>
      </dsp:nvSpPr>
      <dsp:spPr>
        <a:xfrm>
          <a:off x="148590" y="722639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Product Descriptions</a:t>
          </a:r>
          <a:endParaRPr lang="en-US" sz="1300" kern="1200" dirty="0">
            <a:latin typeface="Calibri" pitchFamily="34" charset="0"/>
          </a:endParaRPr>
        </a:p>
      </dsp:txBody>
      <dsp:txXfrm>
        <a:off x="167324" y="741373"/>
        <a:ext cx="2042792" cy="346292"/>
      </dsp:txXfrm>
    </dsp:sp>
    <dsp:sp modelId="{5F4BC1E0-41C5-4CCD-86F6-3B97CAC1362E}">
      <dsp:nvSpPr>
        <dsp:cNvPr id="0" name=""/>
        <dsp:cNvSpPr/>
      </dsp:nvSpPr>
      <dsp:spPr>
        <a:xfrm>
          <a:off x="0" y="1504200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B4101-1621-4378-9C1A-AC80F8A06383}">
      <dsp:nvSpPr>
        <dsp:cNvPr id="0" name=""/>
        <dsp:cNvSpPr/>
      </dsp:nvSpPr>
      <dsp:spPr>
        <a:xfrm>
          <a:off x="148590" y="1312320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Manuals</a:t>
          </a:r>
          <a:endParaRPr lang="en-US" sz="1300" kern="1200" dirty="0">
            <a:latin typeface="Calibri" pitchFamily="34" charset="0"/>
          </a:endParaRPr>
        </a:p>
      </dsp:txBody>
      <dsp:txXfrm>
        <a:off x="167324" y="1331054"/>
        <a:ext cx="2042792" cy="346292"/>
      </dsp:txXfrm>
    </dsp:sp>
    <dsp:sp modelId="{DF15E1BD-FBD1-4426-A2A8-763F907B46B8}">
      <dsp:nvSpPr>
        <dsp:cNvPr id="0" name=""/>
        <dsp:cNvSpPr/>
      </dsp:nvSpPr>
      <dsp:spPr>
        <a:xfrm>
          <a:off x="0" y="2093880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0D1BA-D8C5-4DAD-8F0F-11E83D9C519B}">
      <dsp:nvSpPr>
        <dsp:cNvPr id="0" name=""/>
        <dsp:cNvSpPr/>
      </dsp:nvSpPr>
      <dsp:spPr>
        <a:xfrm>
          <a:off x="148590" y="1902000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Sales Literature</a:t>
          </a:r>
          <a:endParaRPr lang="en-US" sz="1300" kern="1200" dirty="0">
            <a:latin typeface="Calibri" pitchFamily="34" charset="0"/>
          </a:endParaRPr>
        </a:p>
      </dsp:txBody>
      <dsp:txXfrm>
        <a:off x="167324" y="1920734"/>
        <a:ext cx="2042792" cy="346292"/>
      </dsp:txXfrm>
    </dsp:sp>
    <dsp:sp modelId="{8A767693-1C88-48FC-90E9-840139A84F1A}">
      <dsp:nvSpPr>
        <dsp:cNvPr id="0" name=""/>
        <dsp:cNvSpPr/>
      </dsp:nvSpPr>
      <dsp:spPr>
        <a:xfrm>
          <a:off x="0" y="2683560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2D1AEA-EE29-44D1-A3A6-46B8EFF52E39}">
      <dsp:nvSpPr>
        <dsp:cNvPr id="0" name=""/>
        <dsp:cNvSpPr/>
      </dsp:nvSpPr>
      <dsp:spPr>
        <a:xfrm>
          <a:off x="148590" y="2491680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Calibri" pitchFamily="34" charset="0"/>
            </a:rPr>
            <a:t>Industries</a:t>
          </a:r>
          <a:endParaRPr lang="en-US" sz="1300" kern="1200" dirty="0">
            <a:latin typeface="Calibri" pitchFamily="34" charset="0"/>
          </a:endParaRPr>
        </a:p>
      </dsp:txBody>
      <dsp:txXfrm>
        <a:off x="167324" y="2510414"/>
        <a:ext cx="2042792" cy="346292"/>
      </dsp:txXfrm>
    </dsp:sp>
    <dsp:sp modelId="{CB2C4B0D-14FC-4946-B408-9A4BEF322DF9}">
      <dsp:nvSpPr>
        <dsp:cNvPr id="0" name=""/>
        <dsp:cNvSpPr/>
      </dsp:nvSpPr>
      <dsp:spPr>
        <a:xfrm>
          <a:off x="0" y="3273240"/>
          <a:ext cx="2971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46238D-19BE-4A1A-87EC-C859E3733196}">
      <dsp:nvSpPr>
        <dsp:cNvPr id="0" name=""/>
        <dsp:cNvSpPr/>
      </dsp:nvSpPr>
      <dsp:spPr>
        <a:xfrm>
          <a:off x="148590" y="3081360"/>
          <a:ext cx="208026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+ More!</a:t>
          </a:r>
          <a:endParaRPr lang="en-US" sz="1300" kern="1200" dirty="0">
            <a:latin typeface="Calibri" pitchFamily="34" charset="0"/>
          </a:endParaRPr>
        </a:p>
      </dsp:txBody>
      <dsp:txXfrm>
        <a:off x="167324" y="3100094"/>
        <a:ext cx="204279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E335-949B-45AF-8252-620089DEEBEE}">
      <dsp:nvSpPr>
        <dsp:cNvPr id="0" name=""/>
        <dsp:cNvSpPr/>
      </dsp:nvSpPr>
      <dsp:spPr>
        <a:xfrm>
          <a:off x="502920" y="0"/>
          <a:ext cx="3962400" cy="3962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EF7A-EEFF-44F1-97D8-ADC335884E86}">
      <dsp:nvSpPr>
        <dsp:cNvPr id="0" name=""/>
        <dsp:cNvSpPr/>
      </dsp:nvSpPr>
      <dsp:spPr>
        <a:xfrm>
          <a:off x="2484120" y="39662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Introduction</a:t>
          </a:r>
          <a:endParaRPr lang="en-US" sz="1700" b="0" kern="1200" dirty="0"/>
        </a:p>
      </dsp:txBody>
      <dsp:txXfrm>
        <a:off x="2518499" y="431005"/>
        <a:ext cx="2506802" cy="635496"/>
      </dsp:txXfrm>
    </dsp:sp>
    <dsp:sp modelId="{6949C582-6490-4F1F-9519-0816B85E1C4A}">
      <dsp:nvSpPr>
        <dsp:cNvPr id="0" name=""/>
        <dsp:cNvSpPr/>
      </dsp:nvSpPr>
      <dsp:spPr>
        <a:xfrm>
          <a:off x="2484120" y="1188913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Why</a:t>
          </a:r>
          <a:r>
            <a:rPr lang="en-US" sz="1700" kern="1200" dirty="0" smtClean="0"/>
            <a:t> sell </a:t>
          </a:r>
          <a:r>
            <a:rPr lang="en-US" sz="1700" kern="1200" dirty="0" err="1" smtClean="0"/>
            <a:t>Bonitron</a:t>
          </a:r>
          <a:r>
            <a:rPr lang="en-US" sz="1700" kern="1200" dirty="0" smtClean="0"/>
            <a:t> Solutions?</a:t>
          </a:r>
          <a:endParaRPr lang="en-US" sz="1700" kern="1200" dirty="0"/>
        </a:p>
      </dsp:txBody>
      <dsp:txXfrm>
        <a:off x="2518499" y="1223292"/>
        <a:ext cx="2506802" cy="635496"/>
      </dsp:txXfrm>
    </dsp:sp>
    <dsp:sp modelId="{C977632E-DAC6-4AB8-AC1F-D23045C5C4ED}">
      <dsp:nvSpPr>
        <dsp:cNvPr id="0" name=""/>
        <dsp:cNvSpPr/>
      </dsp:nvSpPr>
      <dsp:spPr>
        <a:xfrm>
          <a:off x="2484120" y="1981200"/>
          <a:ext cx="2575560" cy="704254"/>
        </a:xfrm>
        <a:prstGeom prst="roundRect">
          <a:avLst/>
        </a:prstGeom>
        <a:solidFill>
          <a:srgbClr val="FFEBEB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 are </a:t>
          </a:r>
          <a:r>
            <a:rPr lang="en-US" sz="1700" b="1" kern="1200" dirty="0" err="1" smtClean="0"/>
            <a:t>Bonitron</a:t>
          </a:r>
          <a:r>
            <a:rPr lang="en-US" sz="1700" b="1" kern="1200" dirty="0" smtClean="0"/>
            <a:t> Solutions?</a:t>
          </a:r>
          <a:endParaRPr lang="en-US" sz="1700" kern="1200" dirty="0"/>
        </a:p>
      </dsp:txBody>
      <dsp:txXfrm>
        <a:off x="2518499" y="2015579"/>
        <a:ext cx="2506802" cy="635496"/>
      </dsp:txXfrm>
    </dsp:sp>
    <dsp:sp modelId="{D342BE27-5D6D-4F24-A229-99CB8A279D08}">
      <dsp:nvSpPr>
        <dsp:cNvPr id="0" name=""/>
        <dsp:cNvSpPr/>
      </dsp:nvSpPr>
      <dsp:spPr>
        <a:xfrm>
          <a:off x="2484120" y="2773486"/>
          <a:ext cx="2575560" cy="704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 and Answer</a:t>
          </a:r>
          <a:endParaRPr lang="en-US" sz="1700" kern="1200" dirty="0"/>
        </a:p>
      </dsp:txBody>
      <dsp:txXfrm>
        <a:off x="2518499" y="2807865"/>
        <a:ext cx="2506802" cy="635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21C5-FBFA-4E07-AC98-F2956FA0B222}">
      <dsp:nvSpPr>
        <dsp:cNvPr id="0" name=""/>
        <dsp:cNvSpPr/>
      </dsp:nvSpPr>
      <dsp:spPr>
        <a:xfrm>
          <a:off x="0" y="292100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</a:t>
          </a:r>
          <a:r>
            <a:rPr lang="en-US" sz="1500" kern="1200" dirty="0" err="1" smtClean="0"/>
            <a:t>Engineeered</a:t>
          </a:r>
          <a:r>
            <a:rPr lang="en-US" sz="1500" kern="1200" dirty="0" smtClean="0"/>
            <a:t> Solutions</a:t>
          </a:r>
          <a:endParaRPr lang="en-US" sz="1500" kern="1200" dirty="0"/>
        </a:p>
      </dsp:txBody>
      <dsp:txXfrm>
        <a:off x="0" y="292100"/>
        <a:ext cx="1595437" cy="957262"/>
      </dsp:txXfrm>
    </dsp:sp>
    <dsp:sp modelId="{4EC95B30-A3E2-4126-9C0E-6030578F469A}">
      <dsp:nvSpPr>
        <dsp:cNvPr id="0" name=""/>
        <dsp:cNvSpPr/>
      </dsp:nvSpPr>
      <dsp:spPr>
        <a:xfrm>
          <a:off x="1754981" y="292100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Usable with all AC drive brands</a:t>
          </a:r>
          <a:endParaRPr lang="en-US" sz="1500" kern="1200" dirty="0"/>
        </a:p>
      </dsp:txBody>
      <dsp:txXfrm>
        <a:off x="1754981" y="292100"/>
        <a:ext cx="1595437" cy="957262"/>
      </dsp:txXfrm>
    </dsp:sp>
    <dsp:sp modelId="{94521825-FF50-4F7D-9B0D-98B8503742C1}">
      <dsp:nvSpPr>
        <dsp:cNvPr id="0" name=""/>
        <dsp:cNvSpPr/>
      </dsp:nvSpPr>
      <dsp:spPr>
        <a:xfrm>
          <a:off x="3509962" y="292100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Protection from sags to complete outages</a:t>
          </a:r>
          <a:endParaRPr lang="en-US" sz="1500" kern="1200" dirty="0"/>
        </a:p>
      </dsp:txBody>
      <dsp:txXfrm>
        <a:off x="3509962" y="292100"/>
        <a:ext cx="1595437" cy="957262"/>
      </dsp:txXfrm>
    </dsp:sp>
    <dsp:sp modelId="{8C2A23D3-F3DE-422A-B6A3-2B8FAD585B2F}">
      <dsp:nvSpPr>
        <dsp:cNvPr id="0" name=""/>
        <dsp:cNvSpPr/>
      </dsp:nvSpPr>
      <dsp:spPr>
        <a:xfrm>
          <a:off x="0" y="1408907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Energy storage provided by Bonitron or third party</a:t>
          </a:r>
          <a:endParaRPr lang="en-US" sz="1500" kern="1200" dirty="0"/>
        </a:p>
      </dsp:txBody>
      <dsp:txXfrm>
        <a:off x="0" y="1408907"/>
        <a:ext cx="1595437" cy="957262"/>
      </dsp:txXfrm>
    </dsp:sp>
    <dsp:sp modelId="{B219E51B-E8DD-447F-B710-F362CC4B5DC8}">
      <dsp:nvSpPr>
        <dsp:cNvPr id="0" name=""/>
        <dsp:cNvSpPr/>
      </dsp:nvSpPr>
      <dsp:spPr>
        <a:xfrm>
          <a:off x="1754981" y="1408907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SEMI certified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Compliant to all outage standards</a:t>
          </a:r>
          <a:endParaRPr lang="en-US" sz="1500" kern="1200" dirty="0"/>
        </a:p>
      </dsp:txBody>
      <dsp:txXfrm>
        <a:off x="1754981" y="1408907"/>
        <a:ext cx="1595437" cy="957262"/>
      </dsp:txXfrm>
    </dsp:sp>
    <dsp:sp modelId="{3B4A60BE-CF8B-4C56-8E75-6439610C8A82}">
      <dsp:nvSpPr>
        <dsp:cNvPr id="0" name=""/>
        <dsp:cNvSpPr/>
      </dsp:nvSpPr>
      <dsp:spPr>
        <a:xfrm>
          <a:off x="3509962" y="1408907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Integrated Safety Discharging</a:t>
          </a:r>
          <a:endParaRPr lang="en-US" sz="1500" kern="1200" dirty="0"/>
        </a:p>
      </dsp:txBody>
      <dsp:txXfrm>
        <a:off x="3509962" y="1408907"/>
        <a:ext cx="1595437" cy="957262"/>
      </dsp:txXfrm>
    </dsp:sp>
    <dsp:sp modelId="{5D017989-83D3-4D01-987E-184387A332C1}">
      <dsp:nvSpPr>
        <dsp:cNvPr id="0" name=""/>
        <dsp:cNvSpPr/>
      </dsp:nvSpPr>
      <dsp:spPr>
        <a:xfrm>
          <a:off x="1754981" y="2525713"/>
          <a:ext cx="1595437" cy="957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smtClean="0"/>
            <a:t>One Ride-Thru can support multiple VFDs</a:t>
          </a:r>
          <a:endParaRPr lang="en-US" sz="1500" kern="1200" dirty="0"/>
        </a:p>
      </dsp:txBody>
      <dsp:txXfrm>
        <a:off x="1754981" y="2525713"/>
        <a:ext cx="1595437" cy="9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C947-5A73-4C4A-8C59-1741ED3CCBE6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F053-13FD-410A-9A3B-5997DDA46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2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866155-893D-482E-A9E2-8DFC69C4194D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0B84F9-F909-4316-8B96-48049E47C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4CDB-E762-4A53-9A6E-11191E25F6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Pictured above is a Ride-Thru system with </a:t>
            </a:r>
            <a:r>
              <a:rPr lang="en-US" dirty="0" err="1" smtClean="0"/>
              <a:t>ultracapacitor</a:t>
            </a:r>
            <a:r>
              <a:rPr lang="en-US" baseline="0" dirty="0" smtClean="0"/>
              <a:t>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4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739D2F-0F64-4713-B9EB-84FEF522A319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61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Ride-Thru.ppt</a:t>
            </a: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0688" y="703263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7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2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Bonitron</a:t>
            </a:r>
            <a:r>
              <a:rPr lang="en-US" dirty="0" smtClean="0"/>
              <a:t> has 3 series of braking</a:t>
            </a:r>
            <a:r>
              <a:rPr lang="en-US" baseline="0" dirty="0" smtClean="0"/>
              <a:t> transistors.</a:t>
            </a:r>
            <a:endParaRPr lang="en-US" dirty="0" smtClean="0"/>
          </a:p>
        </p:txBody>
      </p:sp>
      <p:sp>
        <p:nvSpPr>
          <p:cNvPr id="11776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36F6EE-AE5C-4389-8964-E9208F176405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39583-4636-4E5A-AA53-69E9931664B3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9527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Transistor</a:t>
            </a:r>
            <a:r>
              <a:rPr lang="en-US" baseline="0" dirty="0" smtClean="0"/>
              <a:t> ratings up to 1600Amps</a:t>
            </a:r>
            <a:endParaRPr lang="en-US" dirty="0" smtClean="0"/>
          </a:p>
        </p:txBody>
      </p:sp>
      <p:sp>
        <p:nvSpPr>
          <p:cNvPr id="11981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9A6F7A-6858-4351-A19E-DE8AEE0BC9AD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2C0C4-2427-4673-A2BD-B74ED39F6127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492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There’s no</a:t>
            </a:r>
            <a:r>
              <a:rPr lang="en-US" baseline="0" dirty="0" smtClean="0"/>
              <a:t> need to go anywhere but </a:t>
            </a:r>
            <a:r>
              <a:rPr lang="en-US" baseline="0" dirty="0" err="1" smtClean="0"/>
              <a:t>Bonitron</a:t>
            </a:r>
            <a:r>
              <a:rPr lang="en-US" baseline="0" dirty="0" smtClean="0"/>
              <a:t> for your braking solutions.  You can get your transistor AND resistor from us.  (Grid resistors and forced air).</a:t>
            </a:r>
            <a:endParaRPr lang="en-US" dirty="0" smtClean="0"/>
          </a:p>
        </p:txBody>
      </p:sp>
      <p:sp>
        <p:nvSpPr>
          <p:cNvPr id="13209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B3964E0-A448-4D8C-9FB4-3183F755264F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7E9F3-9C3B-449D-A05E-8B626521A09B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0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414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BBB8514-7B12-4285-85EC-7CD6B7DA6324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6605-52BA-4A92-995F-6498225C4B09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407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Custom resistors</a:t>
            </a:r>
            <a:r>
              <a:rPr lang="en-US" baseline="0" dirty="0" smtClean="0"/>
              <a:t> are also available.</a:t>
            </a:r>
            <a:endParaRPr lang="en-US" dirty="0" smtClean="0"/>
          </a:p>
        </p:txBody>
      </p:sp>
      <p:sp>
        <p:nvSpPr>
          <p:cNvPr id="13619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A4DCA6-452E-436F-A862-BF966ED6EF6F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3619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0009B-9051-47D9-8AE8-092FA6D2FA6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1258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M3452 combination</a:t>
            </a:r>
            <a:r>
              <a:rPr lang="en-US" baseline="0" dirty="0" smtClean="0"/>
              <a:t> unit has a braking transistor and resistor in one, easy to install enclosure.</a:t>
            </a:r>
            <a:endParaRPr lang="en-US" dirty="0" smtClean="0"/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025D928-96B7-4B02-965A-956B8CC2F8BC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988A8-4CE9-483C-A0B0-37D829E2715B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9615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F84B2D-AE31-4EBF-BDE8-54AE1AC07A4F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0B9AA29D-9EF9-4BD6-B212-281871F4DEFE}" type="slidenum">
              <a:rPr lang="en-US" sz="1200">
                <a:latin typeface="Calibri" pitchFamily="34" charset="0"/>
              </a:rPr>
              <a:pPr algn="r" defTabSz="935038"/>
              <a:t>26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0688" y="703263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The </a:t>
            </a:r>
            <a:r>
              <a:rPr lang="en-US" sz="1000" dirty="0" err="1" smtClean="0">
                <a:latin typeface="Arial" charset="0"/>
                <a:cs typeface="Arial" charset="0"/>
              </a:rPr>
              <a:t>Bonitron</a:t>
            </a:r>
            <a:r>
              <a:rPr lang="en-US" sz="1000" dirty="0" smtClean="0">
                <a:latin typeface="Arial" charset="0"/>
                <a:cs typeface="Arial" charset="0"/>
              </a:rPr>
              <a:t> M3345 Line </a:t>
            </a:r>
            <a:r>
              <a:rPr lang="en-US" sz="1000" dirty="0" err="1" smtClean="0">
                <a:latin typeface="Arial" charset="0"/>
                <a:cs typeface="Arial" charset="0"/>
              </a:rPr>
              <a:t>Regen</a:t>
            </a:r>
            <a:r>
              <a:rPr lang="en-US" sz="1000" dirty="0" smtClean="0">
                <a:latin typeface="Arial" charset="0"/>
                <a:cs typeface="Arial" charset="0"/>
              </a:rPr>
              <a:t> takes the place of a braking transistor</a:t>
            </a:r>
            <a:r>
              <a:rPr lang="en-US" sz="1000" baseline="0" dirty="0" smtClean="0">
                <a:latin typeface="Arial" charset="0"/>
                <a:cs typeface="Arial" charset="0"/>
              </a:rPr>
              <a:t> and resistor.  Instead of dumping excess energy into a resistor, the </a:t>
            </a:r>
            <a:r>
              <a:rPr lang="en-US" sz="1000" baseline="0" dirty="0" err="1" smtClean="0">
                <a:latin typeface="Arial" charset="0"/>
                <a:cs typeface="Arial" charset="0"/>
              </a:rPr>
              <a:t>Bonitron</a:t>
            </a:r>
            <a:r>
              <a:rPr lang="en-US" sz="1000" baseline="0" dirty="0" smtClean="0">
                <a:latin typeface="Arial" charset="0"/>
                <a:cs typeface="Arial" charset="0"/>
              </a:rPr>
              <a:t> Line </a:t>
            </a:r>
            <a:r>
              <a:rPr lang="en-US" sz="1000" baseline="0" dirty="0" err="1" smtClean="0">
                <a:latin typeface="Arial" charset="0"/>
                <a:cs typeface="Arial" charset="0"/>
              </a:rPr>
              <a:t>Regen</a:t>
            </a:r>
            <a:r>
              <a:rPr lang="en-US" sz="1000" baseline="0" dirty="0" smtClean="0">
                <a:latin typeface="Arial" charset="0"/>
                <a:cs typeface="Arial" charset="0"/>
              </a:rPr>
              <a:t> returns that energy back to the AC line.  This reduces room cooling requirements and has a smaller footprint.</a:t>
            </a:r>
            <a:endParaRPr lang="en-US" sz="1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2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6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3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0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CC77135-C175-43F9-8227-C6CF905F5E35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B97C7974-CF9A-4880-8AAC-6C66634DBF6E}" type="slidenum">
              <a:rPr lang="en-US" sz="1200">
                <a:latin typeface="Calibri" pitchFamily="34" charset="0"/>
              </a:rPr>
              <a:pPr algn="r" defTabSz="935038"/>
              <a:t>30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0688" y="703263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 smtClean="0">
                <a:latin typeface="Arial" charset="0"/>
                <a:cs typeface="Arial" charset="0"/>
              </a:rPr>
              <a:t>An example of products in this category are the single and 3-phase power supplies</a:t>
            </a:r>
            <a:r>
              <a:rPr lang="en-US" sz="1100" baseline="0" dirty="0" smtClean="0">
                <a:latin typeface="Arial" charset="0"/>
                <a:cs typeface="Arial" charset="0"/>
              </a:rPr>
              <a:t> u</a:t>
            </a:r>
            <a:r>
              <a:rPr lang="en-US" sz="1100" dirty="0" smtClean="0">
                <a:latin typeface="Arial" charset="0"/>
                <a:cs typeface="Arial" charset="0"/>
              </a:rPr>
              <a:t>sed for component level drives, as a 6 pulse front end, and can be configured for 12 or 18 pulse inputs.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6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C6CAF7-85C3-45B7-B7CC-8A5A72E3E79D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FD5A19FC-0551-4A18-8A1C-E39609075D15}" type="slidenum">
              <a:rPr lang="en-US" sz="1200">
                <a:latin typeface="Calibri" pitchFamily="34" charset="0"/>
              </a:rPr>
              <a:pPr algn="r" defTabSz="935038"/>
              <a:t>32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0688" y="703263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For use with drive systems with multiple drives having multiple AC inputs.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Reduces circulating currents between drives, and allows for single braking solution</a:t>
            </a:r>
          </a:p>
        </p:txBody>
      </p:sp>
    </p:spTree>
    <p:extLst>
      <p:ext uri="{BB962C8B-B14F-4D97-AF65-F5344CB8AC3E}">
        <p14:creationId xmlns:p14="http://schemas.microsoft.com/office/powerpoint/2010/main" val="2173126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Bonitron</a:t>
            </a:r>
            <a:r>
              <a:rPr lang="en-US" dirty="0" smtClean="0"/>
              <a:t> was founded in 1962 and worked primarily as a contract engineering company</a:t>
            </a:r>
            <a:r>
              <a:rPr lang="en-US" baseline="0" dirty="0" smtClean="0"/>
              <a:t> and soon gained a strong r</a:t>
            </a:r>
            <a:r>
              <a:rPr lang="en-US" dirty="0" smtClean="0"/>
              <a:t>eputation for customer service and superb</a:t>
            </a:r>
            <a:r>
              <a:rPr lang="en-US" baseline="0" dirty="0" smtClean="0"/>
              <a:t> quality.</a:t>
            </a:r>
            <a:endParaRPr lang="en-US" dirty="0" smtClean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D6CBA4-55C5-470C-AF09-F19E1B3C1CC9}" type="datetime1">
              <a:rPr lang="en-US" smtClean="0"/>
              <a:pPr/>
              <a:t>11/2/2012</a:t>
            </a:fld>
            <a:endParaRPr lang="en-US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DA415-0ECB-45DC-A845-91A9DBD1D13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644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7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78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D5C4-5C2F-42D6-887D-1B797763055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Bonitron</a:t>
            </a:r>
            <a:r>
              <a:rPr lang="en-US" dirty="0" smtClean="0"/>
              <a:t> products center around supporting AC drives of any brand with a DC bus.</a:t>
            </a:r>
          </a:p>
          <a:p>
            <a:endParaRPr lang="en-US" dirty="0" smtClean="0"/>
          </a:p>
          <a:p>
            <a:r>
              <a:rPr lang="en-US" dirty="0" smtClean="0"/>
              <a:t>Selling</a:t>
            </a:r>
            <a:r>
              <a:rPr lang="en-US" baseline="0" dirty="0" smtClean="0"/>
              <a:t> Bonitron allows you to be versatile, enabling you to sell more options and components that allows greater customer interaction and limits all or nothing sales.  Maintenance contracts for battery/storage systems are sometimes common as well.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</a:t>
            </a:r>
          </a:p>
          <a:p>
            <a:r>
              <a:rPr lang="en-US" baseline="0" dirty="0" smtClean="0"/>
              <a:t>Universal usage with any drive manufacturer.</a:t>
            </a:r>
          </a:p>
          <a:p>
            <a:r>
              <a:rPr lang="en-US" baseline="0" dirty="0" smtClean="0"/>
              <a:t>Design and engineering assistance for any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Bonitron offers</a:t>
            </a:r>
            <a:r>
              <a:rPr lang="en-US" baseline="0" dirty="0" smtClean="0"/>
              <a:t> products in 6 main categories.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4DD1-D7CD-4F66-A27F-D42BDBD36065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52C-E262-4191-9628-C79DC95F1CAD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C92C-306C-48E3-9558-6D3A443819A7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549A-4BC5-4620-B6CB-3AAB6709B9CC}" type="datetime1">
              <a:rPr lang="en-US" smtClean="0"/>
              <a:pPr>
                <a:defRPr/>
              </a:pPr>
              <a:t>11/2/2012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F770-71F0-45CA-9C71-775A2F6E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D4B54-D68F-4F29-A504-FA291955A3AD}" type="datetime1">
              <a:rPr lang="en-US"/>
              <a:pPr>
                <a:defRPr/>
              </a:pPr>
              <a:t>11/2/2012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A4F7-903A-482B-9E3A-76DC0352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A73-E24E-4F08-8726-23E55E3F55C6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9CA7-00CC-4D44-888C-5EEC14202BB0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901-285D-422B-BDB3-352939A98F76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96EB-9ECF-4070-8E79-1ECD2CF5D633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5F36-962C-4BDA-AB57-4879CA410B8C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305F-6155-4DD2-8DBB-D875B0986E21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0EC4-8B09-4FA1-BE2B-9496932BBFAD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3EB2-2996-43BD-A195-93B62C19AA5C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b="83148"/>
          <a:stretch>
            <a:fillRect/>
          </a:stretch>
        </p:blipFill>
        <p:spPr bwMode="auto">
          <a:xfrm>
            <a:off x="2" y="1"/>
            <a:ext cx="685799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66667" b="83148"/>
          <a:stretch>
            <a:fillRect/>
          </a:stretch>
        </p:blipFill>
        <p:spPr bwMode="auto">
          <a:xfrm flipH="1">
            <a:off x="6781800" y="1"/>
            <a:ext cx="2362200" cy="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DB25E-2462-4257-B0DB-71C02965AF1B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jpe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22.xml"/><Relationship Id="rId7" Type="http://schemas.openxmlformats.org/officeDocument/2006/relationships/diagramLayout" Target="../diagrams/layout14.xml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4.xml"/><Relationship Id="rId11" Type="http://schemas.openxmlformats.org/officeDocument/2006/relationships/image" Target="../media/image64.jpeg"/><Relationship Id="rId5" Type="http://schemas.openxmlformats.org/officeDocument/2006/relationships/image" Target="../media/image63.wmf"/><Relationship Id="rId10" Type="http://schemas.microsoft.com/office/2007/relationships/diagramDrawing" Target="../diagrams/drawing14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diagramQuickStyle" Target="../diagrams/quickStyle16.xml"/><Relationship Id="rId5" Type="http://schemas.openxmlformats.org/officeDocument/2006/relationships/diagramQuickStyle" Target="../diagrams/quickStyle15.xml"/><Relationship Id="rId10" Type="http://schemas.openxmlformats.org/officeDocument/2006/relationships/diagramLayout" Target="../diagrams/layout16.xml"/><Relationship Id="rId4" Type="http://schemas.openxmlformats.org/officeDocument/2006/relationships/diagramLayout" Target="../diagrams/layout15.xml"/><Relationship Id="rId9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65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43.jpeg"/><Relationship Id="rId4" Type="http://schemas.openxmlformats.org/officeDocument/2006/relationships/diagramData" Target="../diagrams/data18.xml"/><Relationship Id="rId9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notesSlide" Target="../notesSlides/notesSlide2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jpeg"/><Relationship Id="rId11" Type="http://schemas.microsoft.com/office/2007/relationships/diagramDrawing" Target="../diagrams/drawing19.xml"/><Relationship Id="rId5" Type="http://schemas.openxmlformats.org/officeDocument/2006/relationships/image" Target="../media/image69.wmf"/><Relationship Id="rId10" Type="http://schemas.openxmlformats.org/officeDocument/2006/relationships/diagramColors" Target="../diagrams/colors19.xml"/><Relationship Id="rId4" Type="http://schemas.openxmlformats.org/officeDocument/2006/relationships/oleObject" Target="../embeddings/oleObject4.bin"/><Relationship Id="rId9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73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74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onitron.com/drive-schneider.html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9640"/>
            <a:ext cx="9148763" cy="42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nitron Building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047750"/>
            <a:ext cx="6858000" cy="3890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781550"/>
            <a:ext cx="9144000" cy="29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Dedicated to engineering quality industrial electronics since 1962!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Bonitron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11" descr="C:\Documents and Settings\Todd Edwards\Local Settings\Temporary Internet Files\Content.IE5\AZ0VRJNU\MP9004358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87655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23926"/>
              </p:ext>
            </p:extLst>
          </p:nvPr>
        </p:nvGraphicFramePr>
        <p:xfrm>
          <a:off x="3352800" y="971550"/>
          <a:ext cx="5562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800" y="914400"/>
            <a:ext cx="5816600" cy="4248150"/>
            <a:chOff x="1828800" y="914400"/>
            <a:chExt cx="5816600" cy="42481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/>
            <a:srcRect l="8509" t="2746" r="2994" b="8156"/>
            <a:stretch>
              <a:fillRect/>
            </a:stretch>
          </p:blipFill>
          <p:spPr bwMode="auto">
            <a:xfrm>
              <a:off x="1828800" y="914400"/>
              <a:ext cx="5816600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 descr="http://www.generalmachinery.com/images/schneider-electric-ac-drive-bi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9" t="3358" r="18271" b="2053"/>
            <a:stretch/>
          </p:blipFill>
          <p:spPr bwMode="auto">
            <a:xfrm>
              <a:off x="4953000" y="2114550"/>
              <a:ext cx="1066800" cy="161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00150"/>
            <a:ext cx="3124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DC Bus Management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Undervoltage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/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Undervoltage 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123950"/>
          <a:ext cx="5105400" cy="377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8" descr="P:\Images\modified\3460\3460UR\S3460UR-H100-0.5-D51-T(A)_20090423_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898505"/>
            <a:ext cx="2947340" cy="318784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978753"/>
            <a:ext cx="2743200" cy="83099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Uninterruptible Power for Drives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029200" cy="361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182563" indent="0" eaLnBrk="1" hangingPunct="1">
              <a:buFont typeface="Monotype Sorts"/>
              <a:buNone/>
            </a:pPr>
            <a:r>
              <a:rPr lang="en-US" sz="1400" b="1" i="1" dirty="0" smtClean="0">
                <a:solidFill>
                  <a:srgbClr val="FFFFFF"/>
                </a:solidFill>
              </a:rPr>
              <a:t>Maintain DC Bus Voltage during an AC line sag or outage.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3CE5D7-4365-4D26-BDBC-12CDDB217A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Undervoltage Solutions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632" y="1428751"/>
            <a:ext cx="451076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639" y="1428750"/>
            <a:ext cx="2433161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2419350"/>
            <a:ext cx="1447800" cy="3619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Protection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7010400" y="1047750"/>
            <a:ext cx="2133600" cy="3619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Outage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Protection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861680" y="2012495"/>
            <a:ext cx="27076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79040" y="1412594"/>
            <a:ext cx="1302915" cy="927798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US" sz="1100" b="1">
                <a:solidFill>
                  <a:srgbClr val="FFFFFF"/>
                </a:solidFill>
                <a:latin typeface="Calibri" pitchFamily="34" charset="0"/>
              </a:rPr>
              <a:t>UPS</a:t>
            </a:r>
          </a:p>
          <a:p>
            <a:pPr eaLnBrk="0" hangingPunct="0"/>
            <a:r>
              <a:rPr lang="en-US" sz="1100" b="1">
                <a:solidFill>
                  <a:srgbClr val="FFFFFF"/>
                </a:solidFill>
                <a:latin typeface="Calibri" pitchFamily="34" charset="0"/>
              </a:rPr>
              <a:t>Most Flywheels</a:t>
            </a:r>
          </a:p>
          <a:p>
            <a:pPr eaLnBrk="0" hangingPunct="0"/>
            <a:r>
              <a:rPr lang="en-US" sz="1100" b="1">
                <a:solidFill>
                  <a:srgbClr val="FFFFFF"/>
                </a:solidFill>
                <a:latin typeface="Calibri" pitchFamily="34" charset="0"/>
              </a:rPr>
              <a:t>Active Front End</a:t>
            </a:r>
          </a:p>
          <a:p>
            <a:pPr eaLnBrk="0" hangingPunct="0"/>
            <a:r>
              <a:rPr lang="en-US" sz="1100" b="1">
                <a:solidFill>
                  <a:srgbClr val="FFFFFF"/>
                </a:solidFill>
                <a:latin typeface="Calibri" pitchFamily="34" charset="0"/>
              </a:rPr>
              <a:t>AC Line Sag Corrector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381951" y="2012495"/>
            <a:ext cx="21735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5665" y="3858610"/>
            <a:ext cx="923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000" b="1">
              <a:latin typeface="Calibri" pitchFamily="34" charset="0"/>
            </a:endParaRPr>
          </a:p>
          <a:p>
            <a:pPr eaLnBrk="0" hangingPunct="0"/>
            <a:r>
              <a:rPr lang="en-US" sz="1000" b="1">
                <a:latin typeface="Calibri" pitchFamily="34" charset="0"/>
              </a:rPr>
              <a:t>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223939" y="2012495"/>
            <a:ext cx="32541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33800" y="895350"/>
            <a:ext cx="13986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ts val="1200"/>
              </a:lnSpc>
            </a:pPr>
            <a:r>
              <a:rPr lang="en-US" sz="1100" b="1" dirty="0"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itchFamily="34" charset="0"/>
              </a:rPr>
              <a:t>Drive + UPS is Less Reliable Due to Series Connection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208809" y="3040338"/>
            <a:ext cx="135632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316867" y="3040339"/>
            <a:ext cx="0" cy="4906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62218" y="3530941"/>
            <a:ext cx="109301" cy="2732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00" b="1">
              <a:latin typeface="Calibri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859647" y="3638550"/>
            <a:ext cx="489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Fuses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945201" y="3585590"/>
            <a:ext cx="109301" cy="2185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00" b="1">
              <a:latin typeface="Calibri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3999850" y="3476292"/>
            <a:ext cx="0" cy="10929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999850" y="3804188"/>
            <a:ext cx="0" cy="65455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294363" y="3842815"/>
            <a:ext cx="6508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2371518" y="3842815"/>
            <a:ext cx="5427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316867" y="3804188"/>
            <a:ext cx="0" cy="65455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2316869" y="4458738"/>
            <a:ext cx="59742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354033" y="3611498"/>
            <a:ext cx="1357564" cy="78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itchFamily="34" charset="0"/>
              </a:rPr>
              <a:t>Drive + DC Bus Ride-</a:t>
            </a:r>
            <a:r>
              <a:rPr lang="en-US" sz="1100" b="1" dirty="0" err="1"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itchFamily="34" charset="0"/>
              </a:rPr>
              <a:t>Thru’s</a:t>
            </a:r>
            <a:r>
              <a:rPr lang="en-US" sz="1100" b="1" dirty="0"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itchFamily="34" charset="0"/>
              </a:rPr>
              <a:t>  Parallel  Configuration Has Greater Reliability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246583" y="3040338"/>
            <a:ext cx="32541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498573" y="3040338"/>
            <a:ext cx="59742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3392633" y="1200151"/>
            <a:ext cx="341167" cy="5612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4244617" y="3414350"/>
            <a:ext cx="285689" cy="17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629866" y="3802499"/>
            <a:ext cx="11047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DC Bus Ride-Thru</a:t>
            </a:r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V="1">
            <a:off x="3457072" y="4458738"/>
            <a:ext cx="54277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1969736" y="1248646"/>
            <a:ext cx="0" cy="76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1969736" y="1248646"/>
            <a:ext cx="5427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2512516" y="1085942"/>
            <a:ext cx="272009" cy="1627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2784524" y="1248646"/>
            <a:ext cx="705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>
            <a:off x="3436602" y="1248646"/>
            <a:ext cx="0" cy="7638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V="1">
            <a:off x="3490009" y="1248646"/>
            <a:ext cx="0" cy="76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916329" y="957833"/>
            <a:ext cx="650836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eaLnBrk="0" hangingPunct="0"/>
            <a:r>
              <a:rPr lang="en-US" sz="1000" b="1">
                <a:latin typeface="Calibri" pitchFamily="34" charset="0"/>
              </a:rPr>
              <a:t>Bypass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 l="6767" t="18045" r="6016" b="12782"/>
          <a:stretch>
            <a:fillRect/>
          </a:stretch>
        </p:blipFill>
        <p:spPr bwMode="auto">
          <a:xfrm>
            <a:off x="4643453" y="2760146"/>
            <a:ext cx="766747" cy="6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 l="6767" t="18045" r="6016" b="12782"/>
          <a:stretch>
            <a:fillRect/>
          </a:stretch>
        </p:blipFill>
        <p:spPr bwMode="auto">
          <a:xfrm>
            <a:off x="4547716" y="1715886"/>
            <a:ext cx="843421" cy="6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81387">
            <a:off x="1453008" y="2803060"/>
            <a:ext cx="851353" cy="85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4266">
            <a:off x="1946046" y="3479820"/>
            <a:ext cx="708763" cy="7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4266">
            <a:off x="3648753" y="3479820"/>
            <a:ext cx="708763" cy="7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6019800" y="1123951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Critical Process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81387">
            <a:off x="1066802" y="1784463"/>
            <a:ext cx="851353" cy="85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5791200" y="3830419"/>
            <a:ext cx="2590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Parallel Connection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= Increased Reliability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Undervoltage Solutions</a:t>
            </a:r>
            <a:endParaRPr lang="en-US" dirty="0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5410200" y="1962150"/>
            <a:ext cx="59742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504950"/>
            <a:ext cx="2136775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3601969" y="1508236"/>
            <a:ext cx="611941" cy="9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3598904" y="2488218"/>
            <a:ext cx="611941" cy="9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bonitron.com/Images/ProductImages/full_size/D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20" y="4022834"/>
            <a:ext cx="561699" cy="10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:\Images\modified\3460\3460UR\S3460UR-H100-0.5-D51-T(A)_20090423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47751"/>
            <a:ext cx="3581400" cy="3873645"/>
          </a:xfrm>
          <a:prstGeom prst="rect">
            <a:avLst/>
          </a:prstGeom>
          <a:noFill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776457" y="475288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6542" y="1201648"/>
            <a:ext cx="1330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  <a:latin typeface="+mn-lt"/>
                <a:cs typeface="Arial" charset="0"/>
              </a:rPr>
              <a:t>AC Line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4997" y="1411137"/>
            <a:ext cx="95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tx2"/>
                </a:solidFill>
                <a:latin typeface="+mn-lt"/>
                <a:cs typeface="Arial" charset="0"/>
              </a:rPr>
              <a:t>AC Line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rot="5400000" flipV="1">
            <a:off x="2133598" y="1582650"/>
            <a:ext cx="2" cy="167640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 flipV="1">
            <a:off x="1181065" y="1506448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598" y="3867151"/>
            <a:ext cx="20574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tx2"/>
                </a:solidFill>
                <a:latin typeface="+mn-lt"/>
                <a:cs typeface="Arial" charset="0"/>
              </a:rPr>
              <a:t>Voltage Regulator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  <a:latin typeface="+mn-lt"/>
                <a:cs typeface="Arial" charset="0"/>
              </a:rPr>
              <a:t>M3534R or M3460R</a:t>
            </a:r>
            <a:endParaRPr lang="en-US" sz="14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algn="ctr" eaLnBrk="0" hangingPunct="0"/>
            <a:endParaRPr lang="en-US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4" cstate="print"/>
          <a:srcRect l="4167"/>
          <a:stretch>
            <a:fillRect/>
          </a:stretch>
        </p:blipFill>
        <p:spPr bwMode="auto">
          <a:xfrm>
            <a:off x="571465" y="3279682"/>
            <a:ext cx="1181132" cy="89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952465" y="1735048"/>
            <a:ext cx="5334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rot="5400000" flipH="1" flipV="1">
            <a:off x="2214871" y="1011767"/>
            <a:ext cx="0" cy="146225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2724150"/>
            <a:ext cx="114300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tx2"/>
                </a:solidFill>
                <a:latin typeface="+mn-lt"/>
                <a:cs typeface="Arial" charset="0"/>
              </a:rPr>
              <a:t>Charger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  <a:latin typeface="+mn-lt"/>
                <a:cs typeface="Arial" charset="0"/>
              </a:rPr>
              <a:t>M3528</a:t>
            </a:r>
            <a:endParaRPr lang="en-US" sz="14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algn="ctr" eaLnBrk="0" hangingPunct="0"/>
            <a:endParaRPr lang="en-US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5400000" flipH="1">
            <a:off x="6134099" y="2152649"/>
            <a:ext cx="0" cy="175260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5400000" flipH="1">
            <a:off x="6248399" y="3409950"/>
            <a:ext cx="533400" cy="685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905674" y="209693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tx2"/>
                </a:solidFill>
                <a:latin typeface="+mn-lt"/>
                <a:cs typeface="Arial" charset="0"/>
              </a:rPr>
              <a:t>DC Link</a:t>
            </a:r>
            <a:endParaRPr lang="en-US" sz="20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598" y="4135220"/>
            <a:ext cx="182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tx2"/>
                </a:solidFill>
                <a:latin typeface="+mn-lt"/>
                <a:cs typeface="Arial" charset="0"/>
              </a:rPr>
              <a:t>Energy Storage</a:t>
            </a:r>
            <a:endParaRPr lang="en-US" sz="14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algn="ctr" eaLnBrk="0" hangingPunct="0"/>
            <a:endParaRPr lang="en-US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rot="5400000" flipH="1" flipV="1">
            <a:off x="3276600" y="3638552"/>
            <a:ext cx="381000" cy="68579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43800" y="1276350"/>
            <a:ext cx="144780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tx2"/>
                </a:solidFill>
                <a:latin typeface="+mn-lt"/>
                <a:cs typeface="Arial" charset="0"/>
              </a:rPr>
              <a:t>Discharger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  <a:latin typeface="+mn-lt"/>
                <a:cs typeface="Arial" charset="0"/>
              </a:rPr>
              <a:t>M3628</a:t>
            </a:r>
            <a:endParaRPr lang="en-US" sz="14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algn="ctr" eaLnBrk="0" hangingPunct="0"/>
            <a:endParaRPr lang="en-US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rot="5400000">
            <a:off x="6324600" y="742950"/>
            <a:ext cx="609600" cy="2438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Undervoltage Solutions</a:t>
            </a:r>
            <a:endParaRPr lang="en-US" dirty="0"/>
          </a:p>
        </p:txBody>
      </p:sp>
      <p:pic>
        <p:nvPicPr>
          <p:cNvPr id="27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783465" y="1717703"/>
            <a:ext cx="765530" cy="11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Quality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/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Quality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5181600" y="971550"/>
          <a:ext cx="373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00150"/>
            <a:ext cx="1666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581150"/>
            <a:ext cx="1718310" cy="1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3846249"/>
            <a:ext cx="5029200" cy="116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2266515"/>
            <a:ext cx="1143000" cy="114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/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17750"/>
              </p:ext>
            </p:extLst>
          </p:nvPr>
        </p:nvGraphicFramePr>
        <p:xfrm>
          <a:off x="3200400" y="971550"/>
          <a:ext cx="5562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Documents and Settings\Todd Edwards\Local Settings\Temporary Internet Files\Content.IE5\YCHF3OB7\MP90043130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" y="1657350"/>
            <a:ext cx="308730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1371600" y="950119"/>
            <a:ext cx="9448800" cy="4021931"/>
            <a:chOff x="-1371600" y="1266825"/>
            <a:chExt cx="9448800" cy="5362575"/>
          </a:xfrm>
        </p:grpSpPr>
        <p:graphicFrame>
          <p:nvGraphicFramePr>
            <p:cNvPr id="6146" name="Object 6"/>
            <p:cNvGraphicFramePr>
              <a:graphicFrameLocks noChangeAspect="1"/>
            </p:cNvGraphicFramePr>
            <p:nvPr/>
          </p:nvGraphicFramePr>
          <p:xfrm>
            <a:off x="-1371600" y="1266825"/>
            <a:ext cx="9448800" cy="536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AutoCAD LT Drawing" r:id="rId4" imgW="10188000" imgH="5646600" progId="">
                    <p:embed/>
                  </p:oleObj>
                </mc:Choice>
                <mc:Fallback>
                  <p:oleObj name="AutoCAD LT Drawing" r:id="rId4" imgW="10188000" imgH="56466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71600" y="1266825"/>
                          <a:ext cx="9448800" cy="536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648200" y="3200400"/>
              <a:ext cx="16764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4686300"/>
            <a:ext cx="3657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M3575R or M3775 Resistor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2628900"/>
            <a:ext cx="1676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M3452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781240"/>
            <a:ext cx="1676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M3575T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4214812"/>
            <a:ext cx="1676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M3675T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648200" y="3028950"/>
            <a:ext cx="2133600" cy="3429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286500" y="2533650"/>
            <a:ext cx="457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819900" y="2533650"/>
            <a:ext cx="457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6629400" y="3181350"/>
            <a:ext cx="457200" cy="152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72263" y="2946797"/>
            <a:ext cx="228600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57600" y="2514600"/>
            <a:ext cx="990600" cy="1600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61D274-BBFA-4264-9E91-09907E716B0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1047750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Braking Transistors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7" name="Picture 5" descr="Z:\Dreamweaver\Bonitron.com\BonitronLive\Images\ProductImages\full_size\M3452-K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352550"/>
            <a:ext cx="760413" cy="1299851"/>
          </a:xfrm>
          <a:prstGeom prst="rect">
            <a:avLst/>
          </a:prstGeom>
          <a:noFill/>
        </p:spPr>
      </p:pic>
      <p:pic>
        <p:nvPicPr>
          <p:cNvPr id="3078" name="Picture 6" descr="Z:\Dreamweaver\Bonitron.com\BonitronLive\Images\ProductImages\full_size\M3575T_B5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581150"/>
            <a:ext cx="718185" cy="1196975"/>
          </a:xfrm>
          <a:prstGeom prst="rect">
            <a:avLst/>
          </a:prstGeom>
          <a:noFill/>
        </p:spPr>
      </p:pic>
      <p:pic>
        <p:nvPicPr>
          <p:cNvPr id="3079" name="Picture 7" descr="Z:\Dreamweaver\Bonitron.com\BonitronLive\Images\ProductImages\full_size\3675-enclosed-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486150"/>
            <a:ext cx="468691" cy="787400"/>
          </a:xfrm>
          <a:prstGeom prst="rect">
            <a:avLst/>
          </a:prstGeom>
          <a:noFill/>
        </p:spPr>
      </p:pic>
      <p:pic>
        <p:nvPicPr>
          <p:cNvPr id="22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1905000" y="2437878"/>
            <a:ext cx="1234241" cy="18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104900"/>
          <a:ext cx="48768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8787" name="Picture 3" descr="C:\Documents and Settings\Todd Edwards\My Documents\Graphics\Brochure Graphics\Transistor Chart 20100908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3502" y="1123950"/>
            <a:ext cx="398709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6DD401-B26F-47B8-ABBF-9F6B0CCEDB3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1600200" y="895350"/>
            <a:ext cx="9067800" cy="3768329"/>
            <a:chOff x="-1402080" y="1295400"/>
            <a:chExt cx="7315200" cy="5024438"/>
          </a:xfrm>
        </p:grpSpPr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-1402080" y="1295400"/>
            <a:ext cx="7315200" cy="5024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AutoCAD LT Drawing" r:id="rId4" imgW="10188000" imgH="5646600" progId="">
                    <p:embed/>
                  </p:oleObj>
                </mc:Choice>
                <mc:Fallback>
                  <p:oleObj name="AutoCAD LT Drawing" r:id="rId4" imgW="10188000" imgH="56466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02080" y="1295400"/>
                          <a:ext cx="7315200" cy="502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146868" y="4419600"/>
              <a:ext cx="1143641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67200" y="4500562"/>
            <a:ext cx="381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M3575R              or             </a:t>
            </a:r>
            <a:r>
              <a:rPr lang="en-US" sz="2000" b="1" dirty="0" smtClean="0">
                <a:latin typeface="+mn-lt"/>
              </a:rPr>
              <a:t>M3775R</a:t>
            </a:r>
            <a:endParaRPr lang="en-US" sz="2000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257550"/>
            <a:ext cx="304800" cy="74295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4A5CF8-0195-44CD-AAB9-7E44FA65C7A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31" name="Picture 14" descr="C:\Documents and Settings\Todd Edwards\My Documents\Graphics\M3775RK\Bonitron DBR Stacked\Bonitron_DBR_EN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343150"/>
            <a:ext cx="2182368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00800" y="1195685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Braking Resistors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pic>
        <p:nvPicPr>
          <p:cNvPr id="4099" name="Picture 3" descr="Z:\Dreamweaver\Bonitron.com\BonitronLive\Images\ProductImages\full_size\M3575R_B7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1" y="2860428"/>
            <a:ext cx="1066800" cy="1535327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/>
          <a:srcRect l="7407" t="2768" r="11111" b="5882"/>
          <a:stretch>
            <a:fillRect/>
          </a:stretch>
        </p:blipFill>
        <p:spPr bwMode="auto">
          <a:xfrm>
            <a:off x="1981200" y="219075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1949450" y="2222500"/>
            <a:ext cx="1295400" cy="19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104900"/>
          <a:ext cx="39624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E079CE-B2AC-4043-BB29-358AE7D5CD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3124" name="Picture 6" descr="Resistors_2010122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8690" y="1276350"/>
            <a:ext cx="40915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195685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Braking Resistors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88318-6FB3-40A6-B53A-AF9C2CF131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2057400" y="1123950"/>
          <a:ext cx="457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pic>
        <p:nvPicPr>
          <p:cNvPr id="135171" name="Picture 2" descr="P:\Images\Originals\3575\3575PR\H1200C1000SS-3R\M3575PR-H1200C1000SS-3R_20100726_008-MO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480" y="264795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1200150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Custom Resistors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8913" name="Picture 1" descr="Z:\Dreamweaver\Bonitron.com\BonitronLive\Images\ProductImages\full_size\M3775RL_Right_W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581150"/>
            <a:ext cx="1752600" cy="294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27"/>
          <p:cNvGraphicFramePr>
            <a:graphicFrameLocks noChangeAspect="1"/>
          </p:cNvGraphicFramePr>
          <p:nvPr/>
        </p:nvGraphicFramePr>
        <p:xfrm>
          <a:off x="-274267" y="0"/>
          <a:ext cx="13811901" cy="574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AutoCAD LT Drawing" r:id="rId4" imgW="10188000" imgH="5646600" progId="">
                  <p:embed/>
                </p:oleObj>
              </mc:Choice>
              <mc:Fallback>
                <p:oleObj name="AutoCAD LT Drawing" r:id="rId4" imgW="10188000" imgH="5646600" progId="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4267" y="0"/>
                        <a:ext cx="13811901" cy="5740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442623" y="2635487"/>
            <a:ext cx="1171327" cy="930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906D8B-8008-446B-9E1B-0217647C5E9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029200" y="1885950"/>
          <a:ext cx="3810025" cy="20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pic>
        <p:nvPicPr>
          <p:cNvPr id="5123" name="Picture 3" descr="Z:\Dreamweaver\Bonitron.com\BonitronLive\Images\ProductImages\full_size\3452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038350"/>
            <a:ext cx="1749778" cy="2362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00800" y="1200150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Transistor/Resistor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/>
          <a:srcRect l="7407" t="2768" r="11111" b="5882"/>
          <a:stretch>
            <a:fillRect/>
          </a:stretch>
        </p:blipFill>
        <p:spPr bwMode="auto">
          <a:xfrm>
            <a:off x="1447800" y="211455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1447800" y="2114550"/>
            <a:ext cx="1295400" cy="19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61277383"/>
              </p:ext>
            </p:extLst>
          </p:nvPr>
        </p:nvGraphicFramePr>
        <p:xfrm>
          <a:off x="304800" y="971550"/>
          <a:ext cx="533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9B216-BE61-404A-B5E0-5382AEDBCD5E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Overvoltage Solutions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200150"/>
            <a:ext cx="2743200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Line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Regen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0178" name="Picture 2" descr="http://bonitron.com/Images/ProductImages/M3645/M3645-TEM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108930"/>
            <a:ext cx="15811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2271355"/>
              </p:ext>
            </p:extLst>
          </p:nvPr>
        </p:nvGraphicFramePr>
        <p:xfrm>
          <a:off x="304800" y="1200150"/>
          <a:ext cx="56388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Green/Sustainable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/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Green/Sustainable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35137930"/>
              </p:ext>
            </p:extLst>
          </p:nvPr>
        </p:nvGraphicFramePr>
        <p:xfrm>
          <a:off x="5181600" y="971550"/>
          <a:ext cx="373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733550"/>
            <a:ext cx="1447800" cy="15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3714750"/>
            <a:ext cx="5029200" cy="116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1276350"/>
            <a:ext cx="1143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 descr="http://bonitron.com/Images/ProductImages/M3645/M3645-TEM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13486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Bus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AFC87-428B-4502-9A06-44AD0C38ABD7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749049" y="929657"/>
          <a:ext cx="4709152" cy="408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123950"/>
            <a:ext cx="2362200" cy="16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105150"/>
            <a:ext cx="2001536" cy="17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54163" y="4596140"/>
            <a:ext cx="256063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i="1" dirty="0">
                <a:solidFill>
                  <a:schemeClr val="tx2"/>
                </a:solidFill>
                <a:latin typeface="+mn-lt"/>
              </a:rPr>
              <a:t>www.bonitron.com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57150"/>
            <a:ext cx="6705600" cy="550069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Bus Solutions</a:t>
            </a:r>
          </a:p>
        </p:txBody>
      </p:sp>
      <p:sp>
        <p:nvSpPr>
          <p:cNvPr id="32772" name="Slide Number Placeholder 8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C7602A-CF0B-42D9-982E-E173DD9BF037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4" y="925848"/>
            <a:ext cx="4556026" cy="41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0495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+mn-lt"/>
              </a:rPr>
              <a:t>Common </a:t>
            </a:r>
            <a:r>
              <a:rPr lang="en-US" sz="2000" b="1" dirty="0">
                <a:latin typeface="+mn-lt"/>
              </a:rPr>
              <a:t>Bus Supply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1200150"/>
            <a:ext cx="2743200" cy="707886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M3712 Single Phase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M3713 3-Phase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5181600" y="2133596"/>
          <a:ext cx="3505201" cy="280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 descr="Z:\Dreamweaver\Bonitron.com\BonitronLive\Images\ProductImages\full_size\M3713SC-Group.jpg"/>
          <p:cNvPicPr>
            <a:picLocks noChangeAspect="1" noChangeArrowheads="1"/>
          </p:cNvPicPr>
          <p:nvPr/>
        </p:nvPicPr>
        <p:blipFill>
          <a:blip r:embed="rId9" cstate="print"/>
          <a:srcRect l="14841" r="18377" b="5797"/>
          <a:stretch>
            <a:fillRect/>
          </a:stretch>
        </p:blipFill>
        <p:spPr bwMode="auto">
          <a:xfrm>
            <a:off x="990600" y="1257300"/>
            <a:ext cx="685800" cy="123825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1411287" y="3217739"/>
            <a:ext cx="920750" cy="13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2590800" y="3217740"/>
            <a:ext cx="920750" cy="13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3770313" y="3224090"/>
            <a:ext cx="920750" cy="13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Bus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11" descr="Solution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276350"/>
            <a:ext cx="8448675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10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73751"/>
              </p:ext>
            </p:extLst>
          </p:nvPr>
        </p:nvGraphicFramePr>
        <p:xfrm>
          <a:off x="228600" y="857250"/>
          <a:ext cx="8915400" cy="370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AutoCAD LT Drawing" r:id="rId4" imgW="10188000" imgH="5646600" progId="">
                  <p:embed/>
                </p:oleObj>
              </mc:Choice>
              <mc:Fallback>
                <p:oleObj name="AutoCAD LT Drawing" r:id="rId4" imgW="10188000" imgH="56466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57250"/>
                        <a:ext cx="8915400" cy="370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239000" y="1714500"/>
            <a:ext cx="1905000" cy="260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8B8EC-9157-47F7-8867-9D16501B9AD0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14" descr="3345CB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56235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3079" idx="0"/>
          </p:cNvCxnSpPr>
          <p:nvPr/>
        </p:nvCxnSpPr>
        <p:spPr>
          <a:xfrm rot="16200000" flipV="1">
            <a:off x="3698082" y="2969419"/>
            <a:ext cx="1243013" cy="1047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</p:spPr>
        <p:txBody>
          <a:bodyPr/>
          <a:lstStyle/>
          <a:p>
            <a:r>
              <a:rPr lang="en-US" dirty="0" smtClean="0"/>
              <a:t>Common Bus Solutions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80975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1200150"/>
            <a:ext cx="1828800" cy="707886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M3345CBM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M3345D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34807151"/>
              </p:ext>
            </p:extLst>
          </p:nvPr>
        </p:nvGraphicFramePr>
        <p:xfrm>
          <a:off x="5181600" y="3257550"/>
          <a:ext cx="30099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1295400" y="2292350"/>
            <a:ext cx="920750" cy="13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neralmachinery.com/images/schneider-electric-ac-drive-big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3358" r="18271" b="2053"/>
          <a:stretch/>
        </p:blipFill>
        <p:spPr bwMode="auto">
          <a:xfrm>
            <a:off x="2613027" y="2292350"/>
            <a:ext cx="920750" cy="13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76400" y="1714500"/>
            <a:ext cx="3200400" cy="62865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5" name="Picture 1" descr="Z:\Dreamweaver\Bonitron.com\BonitronLive\Images\Icons\overvolt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6" name="Picture 2" descr="Z:\Dreamweaver\Bonitron.com\BonitronLive\Images\Icons\Pow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7" name="Picture 3" descr="Z:\Dreamweaver\Bonitron.com\BonitronLive\Images\Icons\Undervoltag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1550"/>
            <a:ext cx="2857500" cy="1905000"/>
          </a:xfrm>
          <a:prstGeom prst="rect">
            <a:avLst/>
          </a:prstGeom>
          <a:noFill/>
        </p:spPr>
      </p:pic>
      <p:pic>
        <p:nvPicPr>
          <p:cNvPr id="11268" name="Picture 4" descr="Z:\Dreamweaver\Bonitron.com\BonitronLive\Images\Icons\Common-Bu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05150"/>
            <a:ext cx="2857500" cy="1905000"/>
          </a:xfrm>
          <a:prstGeom prst="rect">
            <a:avLst/>
          </a:prstGeom>
          <a:noFill/>
          <a:effectLst/>
        </p:spPr>
      </p:pic>
      <p:pic>
        <p:nvPicPr>
          <p:cNvPr id="11269" name="Picture 5" descr="Z:\Dreamweaver\Bonitron.com\BonitronLive\Images\Icons\Gree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3105150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Z:\Dreamweaver\Bonitron.com\BonitronLive\Images\Icons\Maintenance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05150"/>
            <a:ext cx="2857500" cy="1905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572000" y="1047750"/>
          <a:ext cx="4343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257550"/>
            <a:ext cx="16328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 descr="Z:\Dreamweaver\Bonitron.com\BonitronLive\Images\ProductImages\full_size\M3628PU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1276350"/>
            <a:ext cx="1600200" cy="2200275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6601">
            <a:off x="679841" y="942315"/>
            <a:ext cx="1009169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  <p:pic>
        <p:nvPicPr>
          <p:cNvPr id="3075" name="Picture 3" descr="C:\Documents and Settings\Todd Edwards\Local Settings\Temporary Internet Files\Content.IE5\21WFU4EG\MP9004395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23950"/>
            <a:ext cx="3124200" cy="168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3105150"/>
          <a:ext cx="2895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350925"/>
              </p:ext>
            </p:extLst>
          </p:nvPr>
        </p:nvGraphicFramePr>
        <p:xfrm>
          <a:off x="3352800" y="971550"/>
          <a:ext cx="5562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786" y="1123950"/>
            <a:ext cx="585021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81600" y="2431018"/>
            <a:ext cx="3733800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bonitron.com/drive-schneider.html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68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Altivar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3550"/>
            <a:ext cx="8086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439793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Table: More </a:t>
            </a:r>
            <a:r>
              <a:rPr lang="en-US" dirty="0"/>
              <a:t>available at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bonitron.com/drive-schneider.html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48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 today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0" y="1726955"/>
            <a:ext cx="2743200" cy="6161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Engineering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&amp; Sales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Contacts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7825"/>
            <a:ext cx="3048000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Bonitron, Inc.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521 Fairground Court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Nashville, TN 37211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Tel: 	615-244-2825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Fax: 	615-244-2833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Web:	www.bonitron.com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23950"/>
            <a:ext cx="3276600" cy="4001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Quick and thorough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926098" y="895350"/>
          <a:ext cx="614170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6857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6667"/>
          <a:stretch>
            <a:fillRect/>
          </a:stretch>
        </p:blipFill>
        <p:spPr bwMode="auto">
          <a:xfrm flipH="1">
            <a:off x="6781800" y="2"/>
            <a:ext cx="23622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4193" y="3675274"/>
            <a:ext cx="6856809" cy="1487276"/>
          </a:xfrm>
          <a:prstGeom prst="rect">
            <a:avLst/>
          </a:prstGeom>
        </p:spPr>
        <p:txBody>
          <a:bodyPr vert="horz" lIns="69075" tIns="34538" rIns="69075" bIns="34538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Dedicated to Designing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Manufacturing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Quality Industrial Electronics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Big Logo No Text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3746" y="1051162"/>
            <a:ext cx="2545556" cy="25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769774"/>
            <a:ext cx="6858000" cy="1084931"/>
          </a:xfrm>
          <a:prstGeom prst="rect">
            <a:avLst/>
          </a:prstGeom>
          <a:noFill/>
        </p:spPr>
        <p:txBody>
          <a:bodyPr lIns="68598" tIns="34299" rIns="68598" bIns="34299"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004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BONITRON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76400" y="228812"/>
            <a:ext cx="7467600" cy="457623"/>
          </a:xfrm>
          <a:prstGeom prst="rect">
            <a:avLst/>
          </a:prstGeom>
          <a:ln/>
        </p:spPr>
        <p:txBody>
          <a:bodyPr lIns="68598" tIns="34299" rIns="68598" bIns="34299"/>
          <a:lstStyle>
            <a:lvl1pPr>
              <a:defRPr b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defRPr>
            </a:lvl1pPr>
          </a:lstStyle>
          <a:p>
            <a:pPr algn="ctr" eaLnBrk="0" hangingPunct="0">
              <a:defRPr/>
            </a:pPr>
            <a:r>
              <a:rPr lang="en-US" dirty="0" smtClean="0"/>
              <a:t>WWW.BONITRON.COM      	      -	    615-244-2825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Recent Schneider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4767264"/>
            <a:ext cx="2133600" cy="273844"/>
          </a:xfrm>
        </p:spPr>
        <p:txBody>
          <a:bodyPr/>
          <a:lstStyle/>
          <a:p>
            <a:fld id="{2DCF9265-753A-4102-AD2A-ECBD63CB3D4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6705600" y="958261"/>
            <a:ext cx="2057400" cy="3975689"/>
            <a:chOff x="6553200" y="1447800"/>
            <a:chExt cx="2230438" cy="431006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858000" y="281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629400" y="1905000"/>
              <a:ext cx="685800" cy="4619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924801" y="4114799"/>
              <a:ext cx="838200" cy="4619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315200" y="4800599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848601" y="5105399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924801" y="4414837"/>
              <a:ext cx="838200" cy="46196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</a:endParaRPr>
            </a:p>
          </p:txBody>
        </p:sp>
        <p:pic>
          <p:nvPicPr>
            <p:cNvPr id="16" name="Picture 2" descr="C:\Documents and Settings\Todd Edwards\My Documents\Graphics\Target Market Images\Oil\Oil Industry Collage2 angle.t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1447800"/>
              <a:ext cx="2230438" cy="43100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3" descr="C:\Documents and Settings\Todd Edwards\My Documents\Graphics\Target Market Images\Irrigation\fenc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2800350"/>
            <a:ext cx="1752600" cy="278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00150"/>
            <a:ext cx="1962748" cy="1176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50734107"/>
              </p:ext>
            </p:extLst>
          </p:nvPr>
        </p:nvGraphicFramePr>
        <p:xfrm>
          <a:off x="2667000" y="104775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485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Bonitron Connectivity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8413" y="609600"/>
            <a:ext cx="7231187" cy="4533900"/>
            <a:chOff x="998413" y="609600"/>
            <a:chExt cx="7231187" cy="4533900"/>
          </a:xfrm>
        </p:grpSpPr>
        <p:pic>
          <p:nvPicPr>
            <p:cNvPr id="149508" name="Picture 4" descr="Z:\Graphics\00. Common Shared Graphics\Other Graphics\Schneider Connectivit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2126" y="609600"/>
              <a:ext cx="7025074" cy="4476750"/>
            </a:xfrm>
            <a:prstGeom prst="rect">
              <a:avLst/>
            </a:prstGeom>
            <a:noFill/>
          </p:spPr>
        </p:pic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3905250"/>
              <a:ext cx="742950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2514600" y="1352550"/>
              <a:ext cx="144780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Power Supply</a:t>
              </a:r>
            </a:p>
            <a:p>
              <a:pPr algn="ctr"/>
              <a:r>
                <a:rPr lang="en-US" sz="1100" dirty="0" smtClean="0"/>
                <a:t>M3712 or M3713</a:t>
              </a:r>
              <a:endParaRPr lang="en-US" sz="11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400" y="1581150"/>
              <a:ext cx="1295400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Transistor</a:t>
              </a:r>
            </a:p>
            <a:p>
              <a:pPr algn="ctr"/>
              <a:r>
                <a:rPr lang="en-US" sz="1100" dirty="0" smtClean="0"/>
                <a:t>M3675T, M3575T, M3452</a:t>
              </a:r>
              <a:endParaRPr lang="en-US" sz="11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1606719"/>
              <a:ext cx="144780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Line </a:t>
              </a:r>
              <a:r>
                <a:rPr lang="en-US" sz="1600" b="1" u="sng" dirty="0" err="1" smtClean="0"/>
                <a:t>Regen</a:t>
              </a:r>
              <a:endParaRPr lang="en-US" sz="1600" b="1" u="sng" dirty="0" smtClean="0"/>
            </a:p>
            <a:p>
              <a:pPr algn="ctr"/>
              <a:r>
                <a:rPr lang="en-US" sz="1100" dirty="0" smtClean="0"/>
                <a:t>M3645</a:t>
              </a:r>
              <a:endParaRPr lang="en-US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1581150"/>
              <a:ext cx="144780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Braking Kit</a:t>
              </a:r>
            </a:p>
            <a:p>
              <a:pPr algn="ctr"/>
              <a:r>
                <a:rPr lang="en-US" sz="1100" dirty="0" smtClean="0"/>
                <a:t>M3452 Complete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324350"/>
              <a:ext cx="144780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Resistor</a:t>
              </a:r>
            </a:p>
            <a:p>
              <a:pPr algn="ctr"/>
              <a:r>
                <a:rPr lang="en-US" sz="1100" dirty="0" smtClean="0"/>
                <a:t>M3575R or M3775R</a:t>
              </a:r>
              <a:endParaRPr lang="en-US" sz="1100" dirty="0"/>
            </a:p>
          </p:txBody>
        </p:sp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1" y="2571750"/>
              <a:ext cx="802386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6" name="Picture 4" descr="http://bonitron.com/Images/ProductImages/M3645/M3645-TEM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599858"/>
              <a:ext cx="897329" cy="14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8" name="Picture 6" descr="http://bonitron.com/Images/ProductImages/full_size/D4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413" y="2788708"/>
              <a:ext cx="10001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4" name="Picture 12" descr="M3402R - Drive Logic Interfac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0" t="8397" r="19230" b="9729"/>
            <a:stretch/>
          </p:blipFill>
          <p:spPr bwMode="auto">
            <a:xfrm>
              <a:off x="2004012" y="1146221"/>
              <a:ext cx="552933" cy="108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00200" y="4629150"/>
              <a:ext cx="144780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Ride-Thru</a:t>
              </a:r>
            </a:p>
            <a:p>
              <a:pPr algn="ctr"/>
              <a:r>
                <a:rPr lang="en-US" sz="1100" dirty="0" smtClean="0"/>
                <a:t>S3534 or S3460 Series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4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52347"/>
              </p:ext>
            </p:extLst>
          </p:nvPr>
        </p:nvGraphicFramePr>
        <p:xfrm>
          <a:off x="3200400" y="971550"/>
          <a:ext cx="5562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3" descr="C:\Documents and Settings\Todd Edwards\Local Settings\Temporary Internet Files\Content.IE5\YCHF3OB7\MP900431819[1].jpg"/>
          <p:cNvPicPr>
            <a:picLocks noChangeAspect="1" noChangeArrowheads="1"/>
          </p:cNvPicPr>
          <p:nvPr/>
        </p:nvPicPr>
        <p:blipFill>
          <a:blip r:embed="rId8" cstate="print"/>
          <a:srcRect l="23806" r="4160"/>
          <a:stretch>
            <a:fillRect/>
          </a:stretch>
        </p:blipFill>
        <p:spPr bwMode="auto">
          <a:xfrm flipH="1">
            <a:off x="838200" y="1657350"/>
            <a:ext cx="2440094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028640"/>
            <a:ext cx="4800600" cy="4001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Offer your customers a COMPLETE solution!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228600" y="895350"/>
          <a:ext cx="5181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4381440"/>
            <a:ext cx="3276600" cy="4001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Plus – You make money!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895350"/>
            <a:ext cx="4445000" cy="3333750"/>
            <a:chOff x="4572000" y="895350"/>
            <a:chExt cx="4445000" cy="3333750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8"/>
            <a:srcRect l="8509" t="2346" r="2994" b="6158"/>
            <a:stretch>
              <a:fillRect/>
            </a:stretch>
          </p:blipFill>
          <p:spPr bwMode="auto">
            <a:xfrm>
              <a:off x="4572000" y="895350"/>
              <a:ext cx="4445000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78" name="Picture 2" descr="http://www.generalmachinery.com/images/schneider-electric-ac-drive-bi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9" t="3358" r="18271" b="2053"/>
            <a:stretch/>
          </p:blipFill>
          <p:spPr bwMode="auto">
            <a:xfrm>
              <a:off x="7010400" y="1809750"/>
              <a:ext cx="797718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47750"/>
          <a:ext cx="8305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10200" y="2146925"/>
            <a:ext cx="3505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2075" tIns="46038" rIns="92075" bIns="46038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Example: M3452 Complete</a:t>
            </a:r>
            <a:endParaRPr lang="en-US" sz="105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 </a:t>
            </a:r>
            <a:r>
              <a:rPr lang="en-US" dirty="0" err="1" smtClean="0"/>
              <a:t>Bonitron</a:t>
            </a:r>
            <a:r>
              <a:rPr lang="en-US" dirty="0" smtClean="0"/>
              <a:t> Solutions?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333440"/>
            <a:ext cx="2133600" cy="400110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Online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1047750"/>
          <a:ext cx="2971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 cstate="print"/>
          <a:srcRect l="532" t="1157" r="1282" b="2188"/>
          <a:stretch>
            <a:fillRect/>
          </a:stretch>
        </p:blipFill>
        <p:spPr bwMode="auto">
          <a:xfrm>
            <a:off x="3581400" y="2474036"/>
            <a:ext cx="5334000" cy="200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>
            <a:stCxn id="6" idx="1"/>
          </p:cNvCxnSpPr>
          <p:nvPr/>
        </p:nvCxnSpPr>
        <p:spPr>
          <a:xfrm rot="10800000" flipV="1">
            <a:off x="3657600" y="1533495"/>
            <a:ext cx="3352800" cy="2762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313252">
            <a:off x="4255391" y="135535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www.bonitron.com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1375</Words>
  <Application>Microsoft Office PowerPoint</Application>
  <PresentationFormat>On-screen Show (16:9)</PresentationFormat>
  <Paragraphs>393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AutoCAD LT Drawing</vt:lpstr>
      <vt:lpstr>PowerPoint Presentation</vt:lpstr>
      <vt:lpstr>Introduction</vt:lpstr>
      <vt:lpstr>Introduction</vt:lpstr>
      <vt:lpstr>Recent Schneider Applications</vt:lpstr>
      <vt:lpstr>Bonitron Connectivity</vt:lpstr>
      <vt:lpstr>Why Sell Bonitron Solutions?</vt:lpstr>
      <vt:lpstr>Why Sell Bonitron Solutions?</vt:lpstr>
      <vt:lpstr>Why Sell Bonitron Solutions?</vt:lpstr>
      <vt:lpstr>Why Sell Bonitron Solutions?</vt:lpstr>
      <vt:lpstr>What are Bonitron Solutions?</vt:lpstr>
      <vt:lpstr>What are Bonitron Solutions?</vt:lpstr>
      <vt:lpstr>Undervoltage Solutions</vt:lpstr>
      <vt:lpstr>Undervoltage Solutions</vt:lpstr>
      <vt:lpstr>Undervoltage Solutions</vt:lpstr>
      <vt:lpstr>Undervoltage Solutions</vt:lpstr>
      <vt:lpstr>Undervoltage Solutions</vt:lpstr>
      <vt:lpstr>Power Quality Solutions</vt:lpstr>
      <vt:lpstr>Power Quality Solutions</vt:lpstr>
      <vt:lpstr>Overvoltage Solutions</vt:lpstr>
      <vt:lpstr>Overvoltage Solutions</vt:lpstr>
      <vt:lpstr>Overvoltage Solutions</vt:lpstr>
      <vt:lpstr>Overvoltage Solutions</vt:lpstr>
      <vt:lpstr>Overvoltage Solutions</vt:lpstr>
      <vt:lpstr>Overvoltage Solutions</vt:lpstr>
      <vt:lpstr>Overvoltage Solutions</vt:lpstr>
      <vt:lpstr>Overvoltage Solutions</vt:lpstr>
      <vt:lpstr>Green/Sustainable Solutions</vt:lpstr>
      <vt:lpstr>Green/Sustainable Solutions</vt:lpstr>
      <vt:lpstr>Common Bus Solutions</vt:lpstr>
      <vt:lpstr>Common Bus Solutions</vt:lpstr>
      <vt:lpstr>Common Bus Solutions</vt:lpstr>
      <vt:lpstr>Common Bus Solutions</vt:lpstr>
      <vt:lpstr>Maintenance Solutions</vt:lpstr>
      <vt:lpstr>Maintenance Solutions</vt:lpstr>
      <vt:lpstr>Question and Answer</vt:lpstr>
      <vt:lpstr>Cross References Online</vt:lpstr>
      <vt:lpstr>Altivar 12</vt:lpstr>
      <vt:lpstr>Contact us today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Bonitron, Inc</dc:title>
  <dc:creator>Todd Edwards</dc:creator>
  <cp:lastModifiedBy>Todd Edwards</cp:lastModifiedBy>
  <cp:revision>277</cp:revision>
  <cp:lastPrinted>2012-11-01T19:06:08Z</cp:lastPrinted>
  <dcterms:created xsi:type="dcterms:W3CDTF">2011-03-25T15:45:01Z</dcterms:created>
  <dcterms:modified xsi:type="dcterms:W3CDTF">2012-11-02T15:54:37Z</dcterms:modified>
</cp:coreProperties>
</file>