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436" r:id="rId2"/>
    <p:sldId id="435" r:id="rId3"/>
    <p:sldId id="408" r:id="rId4"/>
    <p:sldId id="433" r:id="rId5"/>
    <p:sldId id="447" r:id="rId6"/>
    <p:sldId id="448" r:id="rId7"/>
    <p:sldId id="449" r:id="rId8"/>
    <p:sldId id="417" r:id="rId9"/>
    <p:sldId id="418" r:id="rId10"/>
    <p:sldId id="451" r:id="rId11"/>
    <p:sldId id="450" r:id="rId12"/>
    <p:sldId id="399" r:id="rId13"/>
    <p:sldId id="423" r:id="rId14"/>
    <p:sldId id="396" r:id="rId15"/>
    <p:sldId id="424" r:id="rId16"/>
    <p:sldId id="431" r:id="rId17"/>
    <p:sldId id="452" r:id="rId18"/>
    <p:sldId id="432" r:id="rId19"/>
    <p:sldId id="422" r:id="rId20"/>
    <p:sldId id="406" r:id="rId21"/>
    <p:sldId id="425" r:id="rId22"/>
    <p:sldId id="434" r:id="rId23"/>
    <p:sldId id="414" r:id="rId24"/>
    <p:sldId id="409" r:id="rId25"/>
    <p:sldId id="407" r:id="rId26"/>
    <p:sldId id="426" r:id="rId27"/>
    <p:sldId id="411" r:id="rId28"/>
    <p:sldId id="415" r:id="rId29"/>
    <p:sldId id="410" r:id="rId30"/>
    <p:sldId id="293" r:id="rId31"/>
    <p:sldId id="419" r:id="rId32"/>
    <p:sldId id="429" r:id="rId33"/>
    <p:sldId id="454" r:id="rId34"/>
    <p:sldId id="455" r:id="rId35"/>
    <p:sldId id="456" r:id="rId36"/>
    <p:sldId id="337" r:id="rId37"/>
    <p:sldId id="277" r:id="rId38"/>
    <p:sldId id="389" r:id="rId39"/>
    <p:sldId id="397" r:id="rId40"/>
    <p:sldId id="388" r:id="rId41"/>
    <p:sldId id="416" r:id="rId42"/>
    <p:sldId id="403" r:id="rId43"/>
    <p:sldId id="405" r:id="rId44"/>
    <p:sldId id="430" r:id="rId45"/>
    <p:sldId id="437" r:id="rId46"/>
    <p:sldId id="441" r:id="rId47"/>
    <p:sldId id="438" r:id="rId48"/>
    <p:sldId id="439" r:id="rId49"/>
    <p:sldId id="442" r:id="rId50"/>
    <p:sldId id="443" r:id="rId51"/>
    <p:sldId id="444" r:id="rId52"/>
    <p:sldId id="440" r:id="rId53"/>
    <p:sldId id="445" r:id="rId54"/>
    <p:sldId id="446" r:id="rId5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433" autoAdjust="0"/>
    <p:restoredTop sz="84692" autoAdjust="0"/>
  </p:normalViewPr>
  <p:slideViewPr>
    <p:cSldViewPr>
      <p:cViewPr>
        <p:scale>
          <a:sx n="80" d="100"/>
          <a:sy n="80" d="100"/>
        </p:scale>
        <p:origin x="-251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5" d="100"/>
          <a:sy n="55" d="100"/>
        </p:scale>
        <p:origin x="-2622" y="-102"/>
      </p:cViewPr>
      <p:guideLst>
        <p:guide orient="horz" pos="2928"/>
        <p:guide pos="2208"/>
      </p:guideLst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onitron.com/drive-ab.html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onitron.com/drive-ab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01D0C-A3F8-443F-BFEB-AD378EC05FA8}" type="doc">
      <dgm:prSet loTypeId="urn:microsoft.com/office/officeart/2005/8/layout/list1" loCatId="list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49F037F-F225-4063-9015-056AAE4326AC}">
      <dgm:prSet phldrT="[Text]"/>
      <dgm:spPr/>
      <dgm:t>
        <a:bodyPr/>
        <a:lstStyle/>
        <a:p>
          <a:r>
            <a:rPr lang="en-US" dirty="0" smtClean="0"/>
            <a:t>Reputation</a:t>
          </a:r>
          <a:endParaRPr lang="en-US" dirty="0"/>
        </a:p>
      </dgm:t>
    </dgm:pt>
    <dgm:pt modelId="{11C431C4-C21E-4FFF-A216-FFEDB853A8A3}" type="parTrans" cxnId="{2B17131C-C652-4EAF-89F4-7584F30BFDCE}">
      <dgm:prSet/>
      <dgm:spPr/>
      <dgm:t>
        <a:bodyPr/>
        <a:lstStyle/>
        <a:p>
          <a:endParaRPr lang="en-US"/>
        </a:p>
      </dgm:t>
    </dgm:pt>
    <dgm:pt modelId="{98683892-71E7-4261-B036-9178B58F32AA}" type="sibTrans" cxnId="{2B17131C-C652-4EAF-89F4-7584F30BFDCE}">
      <dgm:prSet/>
      <dgm:spPr/>
      <dgm:t>
        <a:bodyPr/>
        <a:lstStyle/>
        <a:p>
          <a:endParaRPr lang="en-US"/>
        </a:p>
      </dgm:t>
    </dgm:pt>
    <dgm:pt modelId="{D0FB2F65-B20E-4B5B-9C7F-CE6DB303AE8D}">
      <dgm:prSet phldrT="[Text]"/>
      <dgm:spPr/>
      <dgm:t>
        <a:bodyPr/>
        <a:lstStyle/>
        <a:p>
          <a:r>
            <a:rPr lang="en-US" dirty="0" smtClean="0"/>
            <a:t>Successful in the braking chopper business for over two decades</a:t>
          </a:r>
          <a:endParaRPr lang="en-US" dirty="0"/>
        </a:p>
      </dgm:t>
    </dgm:pt>
    <dgm:pt modelId="{77EB6F32-1671-4920-9C99-A0A519DC3205}" type="parTrans" cxnId="{D18E9D78-0EB3-4ED7-BF09-5408A0573F53}">
      <dgm:prSet/>
      <dgm:spPr/>
      <dgm:t>
        <a:bodyPr/>
        <a:lstStyle/>
        <a:p>
          <a:endParaRPr lang="en-US"/>
        </a:p>
      </dgm:t>
    </dgm:pt>
    <dgm:pt modelId="{D44C82F6-0194-4E07-937F-F2D61DDCC8E4}" type="sibTrans" cxnId="{D18E9D78-0EB3-4ED7-BF09-5408A0573F53}">
      <dgm:prSet/>
      <dgm:spPr/>
      <dgm:t>
        <a:bodyPr/>
        <a:lstStyle/>
        <a:p>
          <a:endParaRPr lang="en-US"/>
        </a:p>
      </dgm:t>
    </dgm:pt>
    <dgm:pt modelId="{0845CDB9-4FBC-45F9-98BC-67F0839DF497}">
      <dgm:prSet/>
      <dgm:spPr/>
      <dgm:t>
        <a:bodyPr/>
        <a:lstStyle/>
        <a:p>
          <a:r>
            <a:rPr lang="en-US" dirty="0" smtClean="0"/>
            <a:t>Availability</a:t>
          </a:r>
        </a:p>
      </dgm:t>
    </dgm:pt>
    <dgm:pt modelId="{5337218D-BF14-46C8-B312-BB724302FE2E}" type="parTrans" cxnId="{3DC51D88-F7FF-4E10-9640-BBD4F49A3376}">
      <dgm:prSet/>
      <dgm:spPr/>
      <dgm:t>
        <a:bodyPr/>
        <a:lstStyle/>
        <a:p>
          <a:endParaRPr lang="en-US"/>
        </a:p>
      </dgm:t>
    </dgm:pt>
    <dgm:pt modelId="{D95D5599-7A9A-4385-9416-91DADA0A6A89}" type="sibTrans" cxnId="{3DC51D88-F7FF-4E10-9640-BBD4F49A3376}">
      <dgm:prSet/>
      <dgm:spPr/>
      <dgm:t>
        <a:bodyPr/>
        <a:lstStyle/>
        <a:p>
          <a:endParaRPr lang="en-US"/>
        </a:p>
      </dgm:t>
    </dgm:pt>
    <dgm:pt modelId="{DC077FDE-826D-4949-A3F9-1FAE5794DFBF}">
      <dgm:prSet/>
      <dgm:spPr/>
      <dgm:t>
        <a:bodyPr/>
        <a:lstStyle/>
        <a:p>
          <a:r>
            <a:rPr lang="en-US" dirty="0" smtClean="0"/>
            <a:t>Why Bonitron?</a:t>
          </a:r>
        </a:p>
      </dgm:t>
    </dgm:pt>
    <dgm:pt modelId="{36A1B289-1761-4A84-89A9-F9C6F7C0A52F}" type="parTrans" cxnId="{E3FAC172-1533-4600-A743-DFBE2B90C484}">
      <dgm:prSet/>
      <dgm:spPr/>
      <dgm:t>
        <a:bodyPr/>
        <a:lstStyle/>
        <a:p>
          <a:endParaRPr lang="en-US"/>
        </a:p>
      </dgm:t>
    </dgm:pt>
    <dgm:pt modelId="{A15E0848-25C2-48CB-AA07-C861D94A981E}" type="sibTrans" cxnId="{E3FAC172-1533-4600-A743-DFBE2B90C484}">
      <dgm:prSet/>
      <dgm:spPr/>
      <dgm:t>
        <a:bodyPr/>
        <a:lstStyle/>
        <a:p>
          <a:endParaRPr lang="en-US"/>
        </a:p>
      </dgm:t>
    </dgm:pt>
    <dgm:pt modelId="{56E3EFB7-B8F6-467D-AC13-54E12F2175E0}">
      <dgm:prSet/>
      <dgm:spPr/>
      <dgm:t>
        <a:bodyPr/>
        <a:lstStyle/>
        <a:p>
          <a:r>
            <a:rPr lang="en-US" dirty="0" smtClean="0"/>
            <a:t>Dedicated sales team that works closely with engineering</a:t>
          </a:r>
        </a:p>
      </dgm:t>
    </dgm:pt>
    <dgm:pt modelId="{A7530D7C-DAF3-4FBC-8716-C7A6DBD3D869}" type="parTrans" cxnId="{5CDBEA90-B09C-4333-9FFC-7FC28920D4A5}">
      <dgm:prSet/>
      <dgm:spPr/>
      <dgm:t>
        <a:bodyPr/>
        <a:lstStyle/>
        <a:p>
          <a:endParaRPr lang="en-US"/>
        </a:p>
      </dgm:t>
    </dgm:pt>
    <dgm:pt modelId="{3A1DC8F2-9BEB-451E-8445-4D9552B4CCCE}" type="sibTrans" cxnId="{5CDBEA90-B09C-4333-9FFC-7FC28920D4A5}">
      <dgm:prSet/>
      <dgm:spPr/>
      <dgm:t>
        <a:bodyPr/>
        <a:lstStyle/>
        <a:p>
          <a:endParaRPr lang="en-US"/>
        </a:p>
      </dgm:t>
    </dgm:pt>
    <dgm:pt modelId="{114D2289-35FF-403B-A5E0-41382159FF68}">
      <dgm:prSet/>
      <dgm:spPr/>
      <dgm:t>
        <a:bodyPr/>
        <a:lstStyle/>
        <a:p>
          <a:r>
            <a:rPr lang="en-US" dirty="0" smtClean="0"/>
            <a:t>Trained and experienced engineers</a:t>
          </a:r>
        </a:p>
      </dgm:t>
    </dgm:pt>
    <dgm:pt modelId="{2973991F-74A3-482A-BAAB-C1C686B56BE2}" type="parTrans" cxnId="{78BD0E72-0450-4916-B8BD-166F3A49006A}">
      <dgm:prSet/>
      <dgm:spPr/>
      <dgm:t>
        <a:bodyPr/>
        <a:lstStyle/>
        <a:p>
          <a:endParaRPr lang="en-US"/>
        </a:p>
      </dgm:t>
    </dgm:pt>
    <dgm:pt modelId="{A3BD17E5-4462-4D25-A3BE-CC3384E005A7}" type="sibTrans" cxnId="{78BD0E72-0450-4916-B8BD-166F3A49006A}">
      <dgm:prSet/>
      <dgm:spPr/>
      <dgm:t>
        <a:bodyPr/>
        <a:lstStyle/>
        <a:p>
          <a:endParaRPr lang="en-US"/>
        </a:p>
      </dgm:t>
    </dgm:pt>
    <dgm:pt modelId="{A816A462-018C-4886-A46E-7C372EAEE2CD}">
      <dgm:prSet/>
      <dgm:spPr/>
      <dgm:t>
        <a:bodyPr/>
        <a:lstStyle/>
        <a:p>
          <a:r>
            <a:rPr lang="en-US" dirty="0" smtClean="0"/>
            <a:t>Certified solutions</a:t>
          </a:r>
        </a:p>
      </dgm:t>
    </dgm:pt>
    <dgm:pt modelId="{58D9EDE2-7887-4CAE-8A98-8A78DC3FB5DC}" type="parTrans" cxnId="{CE5A6D0F-27F4-4EF1-9A50-2874C043F2FC}">
      <dgm:prSet/>
      <dgm:spPr/>
      <dgm:t>
        <a:bodyPr/>
        <a:lstStyle/>
        <a:p>
          <a:endParaRPr lang="en-US"/>
        </a:p>
      </dgm:t>
    </dgm:pt>
    <dgm:pt modelId="{D7111672-5B18-4A91-8BEA-BA15B87F14F6}" type="sibTrans" cxnId="{CE5A6D0F-27F4-4EF1-9A50-2874C043F2FC}">
      <dgm:prSet/>
      <dgm:spPr/>
      <dgm:t>
        <a:bodyPr/>
        <a:lstStyle/>
        <a:p>
          <a:endParaRPr lang="en-US"/>
        </a:p>
      </dgm:t>
    </dgm:pt>
    <dgm:pt modelId="{6898B4AC-5358-4E9C-A4D5-7B15819C6330}">
      <dgm:prSet/>
      <dgm:spPr/>
      <dgm:t>
        <a:bodyPr/>
        <a:lstStyle/>
        <a:p>
          <a:r>
            <a:rPr lang="en-US" dirty="0" smtClean="0"/>
            <a:t>Satisfied customers worldwide!</a:t>
          </a:r>
          <a:endParaRPr lang="en-US" dirty="0"/>
        </a:p>
      </dgm:t>
    </dgm:pt>
    <dgm:pt modelId="{5EF0B2BB-D1E1-4C5B-95A8-DBED3A5F2772}" type="parTrans" cxnId="{9A5A950F-8AC5-4D19-8A8E-38334915B247}">
      <dgm:prSet/>
      <dgm:spPr/>
      <dgm:t>
        <a:bodyPr/>
        <a:lstStyle/>
        <a:p>
          <a:endParaRPr lang="en-US"/>
        </a:p>
      </dgm:t>
    </dgm:pt>
    <dgm:pt modelId="{60134AF1-A37E-4D07-9DA0-58395DEE00F7}" type="sibTrans" cxnId="{9A5A950F-8AC5-4D19-8A8E-38334915B247}">
      <dgm:prSet/>
      <dgm:spPr/>
      <dgm:t>
        <a:bodyPr/>
        <a:lstStyle/>
        <a:p>
          <a:endParaRPr lang="en-US"/>
        </a:p>
      </dgm:t>
    </dgm:pt>
    <dgm:pt modelId="{A4B42F02-BB31-4A05-A01E-64A93B35558C}">
      <dgm:prSet/>
      <dgm:spPr/>
      <dgm:t>
        <a:bodyPr/>
        <a:lstStyle/>
        <a:p>
          <a:r>
            <a:rPr lang="en-US" dirty="0" smtClean="0"/>
            <a:t>Stock to 2 weeks</a:t>
          </a:r>
        </a:p>
      </dgm:t>
    </dgm:pt>
    <dgm:pt modelId="{DA631656-F0B5-4ED0-B906-C3BF6205B9AB}" type="parTrans" cxnId="{B86D4A35-2A8C-402F-B5F2-12085BFBE5A1}">
      <dgm:prSet/>
      <dgm:spPr/>
      <dgm:t>
        <a:bodyPr/>
        <a:lstStyle/>
        <a:p>
          <a:endParaRPr lang="en-US"/>
        </a:p>
      </dgm:t>
    </dgm:pt>
    <dgm:pt modelId="{872B899E-9AB7-4C63-BF45-52362F248251}" type="sibTrans" cxnId="{B86D4A35-2A8C-402F-B5F2-12085BFBE5A1}">
      <dgm:prSet/>
      <dgm:spPr/>
      <dgm:t>
        <a:bodyPr/>
        <a:lstStyle/>
        <a:p>
          <a:endParaRPr lang="en-US"/>
        </a:p>
      </dgm:t>
    </dgm:pt>
    <dgm:pt modelId="{DB691457-9B5E-461B-8377-5E98D2F84A18}" type="pres">
      <dgm:prSet presAssocID="{75701D0C-A3F8-443F-BFEB-AD378EC05F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1241BF-5F4E-4880-95EC-BD6D8AA5127F}" type="pres">
      <dgm:prSet presAssocID="{649F037F-F225-4063-9015-056AAE4326AC}" presName="parentLin" presStyleCnt="0"/>
      <dgm:spPr/>
    </dgm:pt>
    <dgm:pt modelId="{7BCA3A49-1D27-46AF-BAC0-4BC7B29D68AD}" type="pres">
      <dgm:prSet presAssocID="{649F037F-F225-4063-9015-056AAE4326A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0358ABD-65AE-4533-B299-AB74EC1D7711}" type="pres">
      <dgm:prSet presAssocID="{649F037F-F225-4063-9015-056AAE4326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E3564-3023-4908-865E-E12EE4162EDB}" type="pres">
      <dgm:prSet presAssocID="{649F037F-F225-4063-9015-056AAE4326AC}" presName="negativeSpace" presStyleCnt="0"/>
      <dgm:spPr/>
    </dgm:pt>
    <dgm:pt modelId="{B6423CD6-A179-4262-8975-99B8A9E63136}" type="pres">
      <dgm:prSet presAssocID="{649F037F-F225-4063-9015-056AAE4326A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6392D-E2C9-4F68-A680-1B87422BA9C3}" type="pres">
      <dgm:prSet presAssocID="{98683892-71E7-4261-B036-9178B58F32AA}" presName="spaceBetweenRectangles" presStyleCnt="0"/>
      <dgm:spPr/>
    </dgm:pt>
    <dgm:pt modelId="{D00F0B21-A19E-45B5-A5F3-D3A5D86AA2DE}" type="pres">
      <dgm:prSet presAssocID="{0845CDB9-4FBC-45F9-98BC-67F0839DF497}" presName="parentLin" presStyleCnt="0"/>
      <dgm:spPr/>
    </dgm:pt>
    <dgm:pt modelId="{208CCD14-4827-4999-A2A1-0465F52B5FD7}" type="pres">
      <dgm:prSet presAssocID="{0845CDB9-4FBC-45F9-98BC-67F0839DF49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DED1AF9-20D1-4283-9D1C-B75077E2EE77}" type="pres">
      <dgm:prSet presAssocID="{0845CDB9-4FBC-45F9-98BC-67F0839DF49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199E3-80D2-4859-9BCF-079979C344F0}" type="pres">
      <dgm:prSet presAssocID="{0845CDB9-4FBC-45F9-98BC-67F0839DF497}" presName="negativeSpace" presStyleCnt="0"/>
      <dgm:spPr/>
    </dgm:pt>
    <dgm:pt modelId="{3D4BA806-B13A-4F91-A819-2EF8952DF9B9}" type="pres">
      <dgm:prSet presAssocID="{0845CDB9-4FBC-45F9-98BC-67F0839DF49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5473B-7EB3-49DB-91F4-84F5563CAE13}" type="pres">
      <dgm:prSet presAssocID="{D95D5599-7A9A-4385-9416-91DADA0A6A89}" presName="spaceBetweenRectangles" presStyleCnt="0"/>
      <dgm:spPr/>
    </dgm:pt>
    <dgm:pt modelId="{FE90AF8D-C73F-4E04-A5B1-3809D3FE11D4}" type="pres">
      <dgm:prSet presAssocID="{DC077FDE-826D-4949-A3F9-1FAE5794DFBF}" presName="parentLin" presStyleCnt="0"/>
      <dgm:spPr/>
    </dgm:pt>
    <dgm:pt modelId="{9B43FCAC-A5FC-4480-9B31-099F7CB961C2}" type="pres">
      <dgm:prSet presAssocID="{DC077FDE-826D-4949-A3F9-1FAE5794DFB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DF3746-1F20-4BC8-BDF3-2F28B35C23F8}" type="pres">
      <dgm:prSet presAssocID="{DC077FDE-826D-4949-A3F9-1FAE5794DFB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F07A5-A47E-4C0C-82E4-B7B189E5AC84}" type="pres">
      <dgm:prSet presAssocID="{DC077FDE-826D-4949-A3F9-1FAE5794DFBF}" presName="negativeSpace" presStyleCnt="0"/>
      <dgm:spPr/>
    </dgm:pt>
    <dgm:pt modelId="{1A678538-EDED-4C83-9153-74F93F9ECA43}" type="pres">
      <dgm:prSet presAssocID="{DC077FDE-826D-4949-A3F9-1FAE5794DFB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6D4A35-2A8C-402F-B5F2-12085BFBE5A1}" srcId="{0845CDB9-4FBC-45F9-98BC-67F0839DF497}" destId="{A4B42F02-BB31-4A05-A01E-64A93B35558C}" srcOrd="0" destOrd="0" parTransId="{DA631656-F0B5-4ED0-B906-C3BF6205B9AB}" sibTransId="{872B899E-9AB7-4C63-BF45-52362F248251}"/>
    <dgm:cxn modelId="{78BD0E72-0450-4916-B8BD-166F3A49006A}" srcId="{DC077FDE-826D-4949-A3F9-1FAE5794DFBF}" destId="{114D2289-35FF-403B-A5E0-41382159FF68}" srcOrd="1" destOrd="0" parTransId="{2973991F-74A3-482A-BAAB-C1C686B56BE2}" sibTransId="{A3BD17E5-4462-4D25-A3BE-CC3384E005A7}"/>
    <dgm:cxn modelId="{D806EACE-3DAE-411F-B869-88E0D36B1654}" type="presOf" srcId="{114D2289-35FF-403B-A5E0-41382159FF68}" destId="{1A678538-EDED-4C83-9153-74F93F9ECA43}" srcOrd="0" destOrd="1" presId="urn:microsoft.com/office/officeart/2005/8/layout/list1"/>
    <dgm:cxn modelId="{D04DDF6F-9ADC-4704-AE67-6E87510F9AFE}" type="presOf" srcId="{0845CDB9-4FBC-45F9-98BC-67F0839DF497}" destId="{3DED1AF9-20D1-4283-9D1C-B75077E2EE77}" srcOrd="1" destOrd="0" presId="urn:microsoft.com/office/officeart/2005/8/layout/list1"/>
    <dgm:cxn modelId="{D18E9D78-0EB3-4ED7-BF09-5408A0573F53}" srcId="{649F037F-F225-4063-9015-056AAE4326AC}" destId="{D0FB2F65-B20E-4B5B-9C7F-CE6DB303AE8D}" srcOrd="0" destOrd="0" parTransId="{77EB6F32-1671-4920-9C99-A0A519DC3205}" sibTransId="{D44C82F6-0194-4E07-937F-F2D61DDCC8E4}"/>
    <dgm:cxn modelId="{2B17131C-C652-4EAF-89F4-7584F30BFDCE}" srcId="{75701D0C-A3F8-443F-BFEB-AD378EC05FA8}" destId="{649F037F-F225-4063-9015-056AAE4326AC}" srcOrd="0" destOrd="0" parTransId="{11C431C4-C21E-4FFF-A216-FFEDB853A8A3}" sibTransId="{98683892-71E7-4261-B036-9178B58F32AA}"/>
    <dgm:cxn modelId="{E3FAC172-1533-4600-A743-DFBE2B90C484}" srcId="{75701D0C-A3F8-443F-BFEB-AD378EC05FA8}" destId="{DC077FDE-826D-4949-A3F9-1FAE5794DFBF}" srcOrd="2" destOrd="0" parTransId="{36A1B289-1761-4A84-89A9-F9C6F7C0A52F}" sibTransId="{A15E0848-25C2-48CB-AA07-C861D94A981E}"/>
    <dgm:cxn modelId="{BDFFCAD6-4898-479D-99F1-DDB9EB2FEA0B}" type="presOf" srcId="{DC077FDE-826D-4949-A3F9-1FAE5794DFBF}" destId="{9B43FCAC-A5FC-4480-9B31-099F7CB961C2}" srcOrd="0" destOrd="0" presId="urn:microsoft.com/office/officeart/2005/8/layout/list1"/>
    <dgm:cxn modelId="{F602EE0C-466C-4D05-8CC8-CD12B0B42F40}" type="presOf" srcId="{A4B42F02-BB31-4A05-A01E-64A93B35558C}" destId="{3D4BA806-B13A-4F91-A819-2EF8952DF9B9}" srcOrd="0" destOrd="0" presId="urn:microsoft.com/office/officeart/2005/8/layout/list1"/>
    <dgm:cxn modelId="{9A5A950F-8AC5-4D19-8A8E-38334915B247}" srcId="{DC077FDE-826D-4949-A3F9-1FAE5794DFBF}" destId="{6898B4AC-5358-4E9C-A4D5-7B15819C6330}" srcOrd="3" destOrd="0" parTransId="{5EF0B2BB-D1E1-4C5B-95A8-DBED3A5F2772}" sibTransId="{60134AF1-A37E-4D07-9DA0-58395DEE00F7}"/>
    <dgm:cxn modelId="{17E82E5D-D3D8-4A05-9BD1-8A08E19B53B6}" type="presOf" srcId="{6898B4AC-5358-4E9C-A4D5-7B15819C6330}" destId="{1A678538-EDED-4C83-9153-74F93F9ECA43}" srcOrd="0" destOrd="3" presId="urn:microsoft.com/office/officeart/2005/8/layout/list1"/>
    <dgm:cxn modelId="{E9F9094F-9B15-477F-B995-A772BF97FF2B}" type="presOf" srcId="{A816A462-018C-4886-A46E-7C372EAEE2CD}" destId="{1A678538-EDED-4C83-9153-74F93F9ECA43}" srcOrd="0" destOrd="2" presId="urn:microsoft.com/office/officeart/2005/8/layout/list1"/>
    <dgm:cxn modelId="{8C0FCC8E-4256-44A0-AE44-581E573D2CF2}" type="presOf" srcId="{0845CDB9-4FBC-45F9-98BC-67F0839DF497}" destId="{208CCD14-4827-4999-A2A1-0465F52B5FD7}" srcOrd="0" destOrd="0" presId="urn:microsoft.com/office/officeart/2005/8/layout/list1"/>
    <dgm:cxn modelId="{DC502990-3C01-4A22-9331-D1E4CCDA57AE}" type="presOf" srcId="{56E3EFB7-B8F6-467D-AC13-54E12F2175E0}" destId="{1A678538-EDED-4C83-9153-74F93F9ECA43}" srcOrd="0" destOrd="0" presId="urn:microsoft.com/office/officeart/2005/8/layout/list1"/>
    <dgm:cxn modelId="{5CDBEA90-B09C-4333-9FFC-7FC28920D4A5}" srcId="{DC077FDE-826D-4949-A3F9-1FAE5794DFBF}" destId="{56E3EFB7-B8F6-467D-AC13-54E12F2175E0}" srcOrd="0" destOrd="0" parTransId="{A7530D7C-DAF3-4FBC-8716-C7A6DBD3D869}" sibTransId="{3A1DC8F2-9BEB-451E-8445-4D9552B4CCCE}"/>
    <dgm:cxn modelId="{3791983B-767C-4C73-9A4A-1DD6E4628FF3}" type="presOf" srcId="{75701D0C-A3F8-443F-BFEB-AD378EC05FA8}" destId="{DB691457-9B5E-461B-8377-5E98D2F84A18}" srcOrd="0" destOrd="0" presId="urn:microsoft.com/office/officeart/2005/8/layout/list1"/>
    <dgm:cxn modelId="{9BE93311-D1FE-4A53-9321-3C2625178F5B}" type="presOf" srcId="{649F037F-F225-4063-9015-056AAE4326AC}" destId="{7BCA3A49-1D27-46AF-BAC0-4BC7B29D68AD}" srcOrd="0" destOrd="0" presId="urn:microsoft.com/office/officeart/2005/8/layout/list1"/>
    <dgm:cxn modelId="{3DC51D88-F7FF-4E10-9640-BBD4F49A3376}" srcId="{75701D0C-A3F8-443F-BFEB-AD378EC05FA8}" destId="{0845CDB9-4FBC-45F9-98BC-67F0839DF497}" srcOrd="1" destOrd="0" parTransId="{5337218D-BF14-46C8-B312-BB724302FE2E}" sibTransId="{D95D5599-7A9A-4385-9416-91DADA0A6A89}"/>
    <dgm:cxn modelId="{D1EBE2CA-DD2D-4CFF-BDCF-1C85E2948245}" type="presOf" srcId="{649F037F-F225-4063-9015-056AAE4326AC}" destId="{30358ABD-65AE-4533-B299-AB74EC1D7711}" srcOrd="1" destOrd="0" presId="urn:microsoft.com/office/officeart/2005/8/layout/list1"/>
    <dgm:cxn modelId="{CE5A6D0F-27F4-4EF1-9A50-2874C043F2FC}" srcId="{DC077FDE-826D-4949-A3F9-1FAE5794DFBF}" destId="{A816A462-018C-4886-A46E-7C372EAEE2CD}" srcOrd="2" destOrd="0" parTransId="{58D9EDE2-7887-4CAE-8A98-8A78DC3FB5DC}" sibTransId="{D7111672-5B18-4A91-8BEA-BA15B87F14F6}"/>
    <dgm:cxn modelId="{B1937384-1B8F-43AD-BA93-95434C6D771E}" type="presOf" srcId="{D0FB2F65-B20E-4B5B-9C7F-CE6DB303AE8D}" destId="{B6423CD6-A179-4262-8975-99B8A9E63136}" srcOrd="0" destOrd="0" presId="urn:microsoft.com/office/officeart/2005/8/layout/list1"/>
    <dgm:cxn modelId="{7FF55F96-215A-4BDA-884F-ECF262342744}" type="presOf" srcId="{DC077FDE-826D-4949-A3F9-1FAE5794DFBF}" destId="{BCDF3746-1F20-4BC8-BDF3-2F28B35C23F8}" srcOrd="1" destOrd="0" presId="urn:microsoft.com/office/officeart/2005/8/layout/list1"/>
    <dgm:cxn modelId="{2CB6CD03-397A-4776-B3CB-B91ED5C9F6AB}" type="presParOf" srcId="{DB691457-9B5E-461B-8377-5E98D2F84A18}" destId="{1C1241BF-5F4E-4880-95EC-BD6D8AA5127F}" srcOrd="0" destOrd="0" presId="urn:microsoft.com/office/officeart/2005/8/layout/list1"/>
    <dgm:cxn modelId="{A9F3C440-EB4B-4DEE-A7F2-A75655C8D62D}" type="presParOf" srcId="{1C1241BF-5F4E-4880-95EC-BD6D8AA5127F}" destId="{7BCA3A49-1D27-46AF-BAC0-4BC7B29D68AD}" srcOrd="0" destOrd="0" presId="urn:microsoft.com/office/officeart/2005/8/layout/list1"/>
    <dgm:cxn modelId="{0505709E-8853-46BF-8581-B387F988894D}" type="presParOf" srcId="{1C1241BF-5F4E-4880-95EC-BD6D8AA5127F}" destId="{30358ABD-65AE-4533-B299-AB74EC1D7711}" srcOrd="1" destOrd="0" presId="urn:microsoft.com/office/officeart/2005/8/layout/list1"/>
    <dgm:cxn modelId="{B6FAA7B2-BC1D-4D54-8D89-A4B120004701}" type="presParOf" srcId="{DB691457-9B5E-461B-8377-5E98D2F84A18}" destId="{267E3564-3023-4908-865E-E12EE4162EDB}" srcOrd="1" destOrd="0" presId="urn:microsoft.com/office/officeart/2005/8/layout/list1"/>
    <dgm:cxn modelId="{8F975B50-7EF2-4318-A3D0-C25C91DCECE6}" type="presParOf" srcId="{DB691457-9B5E-461B-8377-5E98D2F84A18}" destId="{B6423CD6-A179-4262-8975-99B8A9E63136}" srcOrd="2" destOrd="0" presId="urn:microsoft.com/office/officeart/2005/8/layout/list1"/>
    <dgm:cxn modelId="{EF8963DE-B563-4C3F-99F4-5BF8493DBBC4}" type="presParOf" srcId="{DB691457-9B5E-461B-8377-5E98D2F84A18}" destId="{4626392D-E2C9-4F68-A680-1B87422BA9C3}" srcOrd="3" destOrd="0" presId="urn:microsoft.com/office/officeart/2005/8/layout/list1"/>
    <dgm:cxn modelId="{E23E9FDB-5B30-47B5-9DC8-0D70AD9AAB5B}" type="presParOf" srcId="{DB691457-9B5E-461B-8377-5E98D2F84A18}" destId="{D00F0B21-A19E-45B5-A5F3-D3A5D86AA2DE}" srcOrd="4" destOrd="0" presId="urn:microsoft.com/office/officeart/2005/8/layout/list1"/>
    <dgm:cxn modelId="{B58B92CE-C6BB-4E65-A68E-A42ECBA2B86E}" type="presParOf" srcId="{D00F0B21-A19E-45B5-A5F3-D3A5D86AA2DE}" destId="{208CCD14-4827-4999-A2A1-0465F52B5FD7}" srcOrd="0" destOrd="0" presId="urn:microsoft.com/office/officeart/2005/8/layout/list1"/>
    <dgm:cxn modelId="{EA1DB5A4-5A9C-44AF-8EDE-9B1282B8B893}" type="presParOf" srcId="{D00F0B21-A19E-45B5-A5F3-D3A5D86AA2DE}" destId="{3DED1AF9-20D1-4283-9D1C-B75077E2EE77}" srcOrd="1" destOrd="0" presId="urn:microsoft.com/office/officeart/2005/8/layout/list1"/>
    <dgm:cxn modelId="{6FB6A070-1720-4597-9942-1F4BEAE332E6}" type="presParOf" srcId="{DB691457-9B5E-461B-8377-5E98D2F84A18}" destId="{5E9199E3-80D2-4859-9BCF-079979C344F0}" srcOrd="5" destOrd="0" presId="urn:microsoft.com/office/officeart/2005/8/layout/list1"/>
    <dgm:cxn modelId="{1619B364-75C1-42A4-B90C-06646AA7AE40}" type="presParOf" srcId="{DB691457-9B5E-461B-8377-5E98D2F84A18}" destId="{3D4BA806-B13A-4F91-A819-2EF8952DF9B9}" srcOrd="6" destOrd="0" presId="urn:microsoft.com/office/officeart/2005/8/layout/list1"/>
    <dgm:cxn modelId="{D6C1D1EA-9E99-46D7-A763-8AAA72EA7FBF}" type="presParOf" srcId="{DB691457-9B5E-461B-8377-5E98D2F84A18}" destId="{1955473B-7EB3-49DB-91F4-84F5563CAE13}" srcOrd="7" destOrd="0" presId="urn:microsoft.com/office/officeart/2005/8/layout/list1"/>
    <dgm:cxn modelId="{E9B3081A-DDA4-4277-AB4A-C3D6F3C556DF}" type="presParOf" srcId="{DB691457-9B5E-461B-8377-5E98D2F84A18}" destId="{FE90AF8D-C73F-4E04-A5B1-3809D3FE11D4}" srcOrd="8" destOrd="0" presId="urn:microsoft.com/office/officeart/2005/8/layout/list1"/>
    <dgm:cxn modelId="{3EC978A4-9771-4CCE-8C24-F163E1E543E1}" type="presParOf" srcId="{FE90AF8D-C73F-4E04-A5B1-3809D3FE11D4}" destId="{9B43FCAC-A5FC-4480-9B31-099F7CB961C2}" srcOrd="0" destOrd="0" presId="urn:microsoft.com/office/officeart/2005/8/layout/list1"/>
    <dgm:cxn modelId="{A8E41356-18C5-4286-A13A-B76C00D7A676}" type="presParOf" srcId="{FE90AF8D-C73F-4E04-A5B1-3809D3FE11D4}" destId="{BCDF3746-1F20-4BC8-BDF3-2F28B35C23F8}" srcOrd="1" destOrd="0" presId="urn:microsoft.com/office/officeart/2005/8/layout/list1"/>
    <dgm:cxn modelId="{8FD5B172-6AE7-48D1-999C-FA2625A19537}" type="presParOf" srcId="{DB691457-9B5E-461B-8377-5E98D2F84A18}" destId="{399F07A5-A47E-4C0C-82E4-B7B189E5AC84}" srcOrd="9" destOrd="0" presId="urn:microsoft.com/office/officeart/2005/8/layout/list1"/>
    <dgm:cxn modelId="{31F94315-8C07-4CDD-989A-C7E0EDCDBA4B}" type="presParOf" srcId="{DB691457-9B5E-461B-8377-5E98D2F84A18}" destId="{1A678538-EDED-4C83-9153-74F93F9ECA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AB50C3-7EA8-4E36-AAE7-378AD55F3A90}" type="doc">
      <dgm:prSet loTypeId="urn:microsoft.com/office/officeart/2005/8/layout/list1" loCatId="list" qsTypeId="urn:microsoft.com/office/officeart/2005/8/quickstyle/3d2" qsCatId="3D" csTypeId="urn:microsoft.com/office/officeart/2005/8/colors/accent1_2#8" csCatId="accent1" phldr="1"/>
      <dgm:spPr/>
      <dgm:t>
        <a:bodyPr/>
        <a:lstStyle/>
        <a:p>
          <a:endParaRPr lang="en-US"/>
        </a:p>
      </dgm:t>
    </dgm:pt>
    <dgm:pt modelId="{009DE3C9-B3AA-468F-821E-D88D2945EED2}">
      <dgm:prSet phldrT="[Text]"/>
      <dgm:spPr/>
      <dgm:t>
        <a:bodyPr/>
        <a:lstStyle/>
        <a:p>
          <a:r>
            <a:rPr lang="en-US" smtClean="0"/>
            <a:t>All current drive models</a:t>
          </a:r>
          <a:endParaRPr lang="en-US"/>
        </a:p>
      </dgm:t>
    </dgm:pt>
    <dgm:pt modelId="{C8991D60-AADE-45C0-943C-ED7A120EBC7B}" type="parTrans" cxnId="{E33C88D2-D94D-4B5A-972D-CA6DA3D3A250}">
      <dgm:prSet/>
      <dgm:spPr/>
      <dgm:t>
        <a:bodyPr/>
        <a:lstStyle/>
        <a:p>
          <a:endParaRPr lang="en-US"/>
        </a:p>
      </dgm:t>
    </dgm:pt>
    <dgm:pt modelId="{5AE95262-DF18-413A-96B8-FB6D7CCE724B}" type="sibTrans" cxnId="{E33C88D2-D94D-4B5A-972D-CA6DA3D3A250}">
      <dgm:prSet/>
      <dgm:spPr/>
      <dgm:t>
        <a:bodyPr/>
        <a:lstStyle/>
        <a:p>
          <a:endParaRPr lang="en-US"/>
        </a:p>
      </dgm:t>
    </dgm:pt>
    <dgm:pt modelId="{22C34D92-3478-407F-82B9-47E238D3BEBE}">
      <dgm:prSet/>
      <dgm:spPr/>
      <dgm:t>
        <a:bodyPr/>
        <a:lstStyle/>
        <a:p>
          <a:r>
            <a:rPr lang="en-US" smtClean="0"/>
            <a:t>753 and 755 Drive Systems</a:t>
          </a:r>
          <a:endParaRPr lang="en-US" dirty="0"/>
        </a:p>
      </dgm:t>
    </dgm:pt>
    <dgm:pt modelId="{42B2D84C-E022-4B18-A0B7-DA87D707AD76}" type="parTrans" cxnId="{50CAA2C0-AC42-45D6-994D-F0AB4FE3404F}">
      <dgm:prSet/>
      <dgm:spPr/>
      <dgm:t>
        <a:bodyPr/>
        <a:lstStyle/>
        <a:p>
          <a:endParaRPr lang="en-US"/>
        </a:p>
      </dgm:t>
    </dgm:pt>
    <dgm:pt modelId="{409E1043-E334-4728-B4E2-6AC994523E94}" type="sibTrans" cxnId="{50CAA2C0-AC42-45D6-994D-F0AB4FE3404F}">
      <dgm:prSet/>
      <dgm:spPr/>
      <dgm:t>
        <a:bodyPr/>
        <a:lstStyle/>
        <a:p>
          <a:endParaRPr lang="en-US"/>
        </a:p>
      </dgm:t>
    </dgm:pt>
    <dgm:pt modelId="{E9826F3C-ADF5-40EE-BC4E-020A5DD3ED44}">
      <dgm:prSet/>
      <dgm:spPr/>
      <dgm:t>
        <a:bodyPr/>
        <a:lstStyle/>
        <a:p>
          <a:r>
            <a:rPr lang="en-US" smtClean="0"/>
            <a:t>Braking Choppers</a:t>
          </a:r>
          <a:endParaRPr lang="en-US" dirty="0"/>
        </a:p>
      </dgm:t>
    </dgm:pt>
    <dgm:pt modelId="{34D98C64-D1FD-48D8-8A19-045BA72B9A88}" type="parTrans" cxnId="{34B2CD6C-EB5F-4A67-A6A4-898AC95C183B}">
      <dgm:prSet/>
      <dgm:spPr/>
      <dgm:t>
        <a:bodyPr/>
        <a:lstStyle/>
        <a:p>
          <a:endParaRPr lang="en-US"/>
        </a:p>
      </dgm:t>
    </dgm:pt>
    <dgm:pt modelId="{572A1187-B66A-4EAF-AA89-5E1A8B55F589}" type="sibTrans" cxnId="{34B2CD6C-EB5F-4A67-A6A4-898AC95C183B}">
      <dgm:prSet/>
      <dgm:spPr/>
      <dgm:t>
        <a:bodyPr/>
        <a:lstStyle/>
        <a:p>
          <a:endParaRPr lang="en-US"/>
        </a:p>
      </dgm:t>
    </dgm:pt>
    <dgm:pt modelId="{21843AA9-12C7-410B-966A-6D22BC9C7BCB}">
      <dgm:prSet/>
      <dgm:spPr/>
      <dgm:t>
        <a:bodyPr/>
        <a:lstStyle/>
        <a:p>
          <a:r>
            <a:rPr lang="en-US" smtClean="0"/>
            <a:t>Regens</a:t>
          </a:r>
          <a:endParaRPr lang="en-US" dirty="0"/>
        </a:p>
      </dgm:t>
    </dgm:pt>
    <dgm:pt modelId="{B2DC2C59-7C4C-41C3-ABF9-D02E293F7C8D}" type="parTrans" cxnId="{BFBD41DF-C714-4AEF-942F-75D085D376CD}">
      <dgm:prSet/>
      <dgm:spPr/>
      <dgm:t>
        <a:bodyPr/>
        <a:lstStyle/>
        <a:p>
          <a:endParaRPr lang="en-US"/>
        </a:p>
      </dgm:t>
    </dgm:pt>
    <dgm:pt modelId="{021AECA7-77BB-4052-B337-F6FEE1EB9531}" type="sibTrans" cxnId="{BFBD41DF-C714-4AEF-942F-75D085D376CD}">
      <dgm:prSet/>
      <dgm:spPr/>
      <dgm:t>
        <a:bodyPr/>
        <a:lstStyle/>
        <a:p>
          <a:endParaRPr lang="en-US"/>
        </a:p>
      </dgm:t>
    </dgm:pt>
    <dgm:pt modelId="{0027465C-7E1B-40B3-AAC6-2562F9467899}">
      <dgm:prSet/>
      <dgm:spPr/>
      <dgm:t>
        <a:bodyPr/>
        <a:lstStyle/>
        <a:p>
          <a:r>
            <a:rPr lang="en-US" smtClean="0"/>
            <a:t>Bus Power Supplies</a:t>
          </a:r>
          <a:endParaRPr lang="en-US" dirty="0"/>
        </a:p>
      </dgm:t>
    </dgm:pt>
    <dgm:pt modelId="{651857F6-D40F-4ACF-A2F4-325DABE75A0E}" type="parTrans" cxnId="{BC997163-B373-4AE1-8813-61C0D1FE9C08}">
      <dgm:prSet/>
      <dgm:spPr/>
      <dgm:t>
        <a:bodyPr/>
        <a:lstStyle/>
        <a:p>
          <a:endParaRPr lang="en-US"/>
        </a:p>
      </dgm:t>
    </dgm:pt>
    <dgm:pt modelId="{86FDFC25-E7F6-46B1-8D5C-E838B4977B91}" type="sibTrans" cxnId="{BC997163-B373-4AE1-8813-61C0D1FE9C08}">
      <dgm:prSet/>
      <dgm:spPr/>
      <dgm:t>
        <a:bodyPr/>
        <a:lstStyle/>
        <a:p>
          <a:endParaRPr lang="en-US"/>
        </a:p>
      </dgm:t>
    </dgm:pt>
    <dgm:pt modelId="{98BB8403-79BA-4106-80A1-D724AEB872B0}">
      <dgm:prSet/>
      <dgm:spPr/>
      <dgm:t>
        <a:bodyPr/>
        <a:lstStyle/>
        <a:p>
          <a:r>
            <a:rPr lang="en-US" dirty="0" smtClean="0"/>
            <a:t>Ride-Thru</a:t>
          </a:r>
          <a:endParaRPr lang="en-US" dirty="0"/>
        </a:p>
      </dgm:t>
    </dgm:pt>
    <dgm:pt modelId="{54E5EC30-0894-4E1F-9C02-7D03F279BFD4}" type="parTrans" cxnId="{5C63CE59-E1E5-439C-A540-C503814ABFE0}">
      <dgm:prSet/>
      <dgm:spPr/>
      <dgm:t>
        <a:bodyPr/>
        <a:lstStyle/>
        <a:p>
          <a:endParaRPr lang="en-US"/>
        </a:p>
      </dgm:t>
    </dgm:pt>
    <dgm:pt modelId="{9D67BEB9-BADC-433B-AF7C-FFAD3131832B}" type="sibTrans" cxnId="{5C63CE59-E1E5-439C-A540-C503814ABFE0}">
      <dgm:prSet/>
      <dgm:spPr/>
      <dgm:t>
        <a:bodyPr/>
        <a:lstStyle/>
        <a:p>
          <a:endParaRPr lang="en-US"/>
        </a:p>
      </dgm:t>
    </dgm:pt>
    <dgm:pt modelId="{C36C3DCB-BFA9-4399-97CB-57222E641FD9}">
      <dgm:prSet/>
      <dgm:spPr/>
      <dgm:t>
        <a:bodyPr/>
        <a:lstStyle/>
        <a:p>
          <a:r>
            <a:rPr lang="en-US" smtClean="0"/>
            <a:t>Common Bus solutions</a:t>
          </a:r>
          <a:endParaRPr lang="en-US" dirty="0"/>
        </a:p>
      </dgm:t>
    </dgm:pt>
    <dgm:pt modelId="{24E230EA-3F87-44F7-BE77-16E7A163AD38}" type="parTrans" cxnId="{7D86B519-FDC5-4D81-B70A-6C6C3386B4B9}">
      <dgm:prSet/>
      <dgm:spPr/>
      <dgm:t>
        <a:bodyPr/>
        <a:lstStyle/>
        <a:p>
          <a:endParaRPr lang="en-US"/>
        </a:p>
      </dgm:t>
    </dgm:pt>
    <dgm:pt modelId="{AADD3992-3D06-4764-B0B9-60F8DE95E7BA}" type="sibTrans" cxnId="{7D86B519-FDC5-4D81-B70A-6C6C3386B4B9}">
      <dgm:prSet/>
      <dgm:spPr/>
      <dgm:t>
        <a:bodyPr/>
        <a:lstStyle/>
        <a:p>
          <a:endParaRPr lang="en-US"/>
        </a:p>
      </dgm:t>
    </dgm:pt>
    <dgm:pt modelId="{7660E55A-8E10-4D44-B6B5-5B1A2CA69F90}" type="pres">
      <dgm:prSet presAssocID="{09AB50C3-7EA8-4E36-AAE7-378AD55F3A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2BB396-B651-4A25-9967-65A4EE7BBAE1}" type="pres">
      <dgm:prSet presAssocID="{009DE3C9-B3AA-468F-821E-D88D2945EED2}" presName="parentLin" presStyleCnt="0"/>
      <dgm:spPr/>
    </dgm:pt>
    <dgm:pt modelId="{653362EE-2FF0-48F0-805E-BF2E04E117B7}" type="pres">
      <dgm:prSet presAssocID="{009DE3C9-B3AA-468F-821E-D88D2945EED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F3378EF-CEBD-4F51-B706-D34BB212281E}" type="pres">
      <dgm:prSet presAssocID="{009DE3C9-B3AA-468F-821E-D88D2945EED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B7F90-1731-4CE0-9D5C-FC66471FC209}" type="pres">
      <dgm:prSet presAssocID="{009DE3C9-B3AA-468F-821E-D88D2945EED2}" presName="negativeSpace" presStyleCnt="0"/>
      <dgm:spPr/>
    </dgm:pt>
    <dgm:pt modelId="{ACDBA1CE-3297-4538-967E-B966980975F6}" type="pres">
      <dgm:prSet presAssocID="{009DE3C9-B3AA-468F-821E-D88D2945EED2}" presName="childText" presStyleLbl="conFgAcc1" presStyleIdx="0" presStyleCnt="2">
        <dgm:presLayoutVars>
          <dgm:bulletEnabled val="1"/>
        </dgm:presLayoutVars>
      </dgm:prSet>
      <dgm:spPr/>
    </dgm:pt>
    <dgm:pt modelId="{BDE306F0-936F-4B28-B58E-84DB475EAA88}" type="pres">
      <dgm:prSet presAssocID="{5AE95262-DF18-413A-96B8-FB6D7CCE724B}" presName="spaceBetweenRectangles" presStyleCnt="0"/>
      <dgm:spPr/>
    </dgm:pt>
    <dgm:pt modelId="{95E92FC9-7524-4281-8FA3-6CCDE1578961}" type="pres">
      <dgm:prSet presAssocID="{22C34D92-3478-407F-82B9-47E238D3BEBE}" presName="parentLin" presStyleCnt="0"/>
      <dgm:spPr/>
    </dgm:pt>
    <dgm:pt modelId="{46B99C5D-580E-48CE-9503-CA8784E70148}" type="pres">
      <dgm:prSet presAssocID="{22C34D92-3478-407F-82B9-47E238D3BEB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C7229BE-E1E1-4FAA-B4E0-0049796947BE}" type="pres">
      <dgm:prSet presAssocID="{22C34D92-3478-407F-82B9-47E238D3BEB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F1C4F-02E2-43AB-A47D-6D5791A46AAE}" type="pres">
      <dgm:prSet presAssocID="{22C34D92-3478-407F-82B9-47E238D3BEBE}" presName="negativeSpace" presStyleCnt="0"/>
      <dgm:spPr/>
    </dgm:pt>
    <dgm:pt modelId="{DD65E1BC-0AEC-49D4-8382-B3C7ACD737A8}" type="pres">
      <dgm:prSet presAssocID="{22C34D92-3478-407F-82B9-47E238D3BEB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CFEDF1-C35A-4F85-97B4-BF250732BE65}" type="presOf" srcId="{98BB8403-79BA-4106-80A1-D724AEB872B0}" destId="{DD65E1BC-0AEC-49D4-8382-B3C7ACD737A8}" srcOrd="0" destOrd="3" presId="urn:microsoft.com/office/officeart/2005/8/layout/list1"/>
    <dgm:cxn modelId="{328F8CEB-AD6D-4517-9A18-C686A6CFDE2F}" type="presOf" srcId="{22C34D92-3478-407F-82B9-47E238D3BEBE}" destId="{BC7229BE-E1E1-4FAA-B4E0-0049796947BE}" srcOrd="1" destOrd="0" presId="urn:microsoft.com/office/officeart/2005/8/layout/list1"/>
    <dgm:cxn modelId="{34B2CD6C-EB5F-4A67-A6A4-898AC95C183B}" srcId="{22C34D92-3478-407F-82B9-47E238D3BEBE}" destId="{E9826F3C-ADF5-40EE-BC4E-020A5DD3ED44}" srcOrd="0" destOrd="0" parTransId="{34D98C64-D1FD-48D8-8A19-045BA72B9A88}" sibTransId="{572A1187-B66A-4EAF-AA89-5E1A8B55F589}"/>
    <dgm:cxn modelId="{07608DA1-DD30-4AE3-9A14-F521B8397034}" type="presOf" srcId="{C36C3DCB-BFA9-4399-97CB-57222E641FD9}" destId="{DD65E1BC-0AEC-49D4-8382-B3C7ACD737A8}" srcOrd="0" destOrd="4" presId="urn:microsoft.com/office/officeart/2005/8/layout/list1"/>
    <dgm:cxn modelId="{BAB28CE5-73C4-4999-946E-10761B4FC683}" type="presOf" srcId="{09AB50C3-7EA8-4E36-AAE7-378AD55F3A90}" destId="{7660E55A-8E10-4D44-B6B5-5B1A2CA69F90}" srcOrd="0" destOrd="0" presId="urn:microsoft.com/office/officeart/2005/8/layout/list1"/>
    <dgm:cxn modelId="{1E433641-D42C-4191-9F08-85AE6B9187E2}" type="presOf" srcId="{E9826F3C-ADF5-40EE-BC4E-020A5DD3ED44}" destId="{DD65E1BC-0AEC-49D4-8382-B3C7ACD737A8}" srcOrd="0" destOrd="0" presId="urn:microsoft.com/office/officeart/2005/8/layout/list1"/>
    <dgm:cxn modelId="{BFBD41DF-C714-4AEF-942F-75D085D376CD}" srcId="{22C34D92-3478-407F-82B9-47E238D3BEBE}" destId="{21843AA9-12C7-410B-966A-6D22BC9C7BCB}" srcOrd="1" destOrd="0" parTransId="{B2DC2C59-7C4C-41C3-ABF9-D02E293F7C8D}" sibTransId="{021AECA7-77BB-4052-B337-F6FEE1EB9531}"/>
    <dgm:cxn modelId="{35E8C84B-EA67-4180-B484-E9927E52A7E5}" type="presOf" srcId="{21843AA9-12C7-410B-966A-6D22BC9C7BCB}" destId="{DD65E1BC-0AEC-49D4-8382-B3C7ACD737A8}" srcOrd="0" destOrd="1" presId="urn:microsoft.com/office/officeart/2005/8/layout/list1"/>
    <dgm:cxn modelId="{50CAA2C0-AC42-45D6-994D-F0AB4FE3404F}" srcId="{09AB50C3-7EA8-4E36-AAE7-378AD55F3A90}" destId="{22C34D92-3478-407F-82B9-47E238D3BEBE}" srcOrd="1" destOrd="0" parTransId="{42B2D84C-E022-4B18-A0B7-DA87D707AD76}" sibTransId="{409E1043-E334-4728-B4E2-6AC994523E94}"/>
    <dgm:cxn modelId="{C83B608C-18B2-4E96-933D-F64FACBD5C30}" type="presOf" srcId="{009DE3C9-B3AA-468F-821E-D88D2945EED2}" destId="{7F3378EF-CEBD-4F51-B706-D34BB212281E}" srcOrd="1" destOrd="0" presId="urn:microsoft.com/office/officeart/2005/8/layout/list1"/>
    <dgm:cxn modelId="{5C63CE59-E1E5-439C-A540-C503814ABFE0}" srcId="{22C34D92-3478-407F-82B9-47E238D3BEBE}" destId="{98BB8403-79BA-4106-80A1-D724AEB872B0}" srcOrd="3" destOrd="0" parTransId="{54E5EC30-0894-4E1F-9C02-7D03F279BFD4}" sibTransId="{9D67BEB9-BADC-433B-AF7C-FFAD3131832B}"/>
    <dgm:cxn modelId="{62D7AA8F-FEB8-4F65-B321-2E608115F640}" type="presOf" srcId="{009DE3C9-B3AA-468F-821E-D88D2945EED2}" destId="{653362EE-2FF0-48F0-805E-BF2E04E117B7}" srcOrd="0" destOrd="0" presId="urn:microsoft.com/office/officeart/2005/8/layout/list1"/>
    <dgm:cxn modelId="{BC997163-B373-4AE1-8813-61C0D1FE9C08}" srcId="{22C34D92-3478-407F-82B9-47E238D3BEBE}" destId="{0027465C-7E1B-40B3-AAC6-2562F9467899}" srcOrd="2" destOrd="0" parTransId="{651857F6-D40F-4ACF-A2F4-325DABE75A0E}" sibTransId="{86FDFC25-E7F6-46B1-8D5C-E838B4977B91}"/>
    <dgm:cxn modelId="{975C4690-552A-42B8-B0A5-A0E3DF77F38B}" type="presOf" srcId="{22C34D92-3478-407F-82B9-47E238D3BEBE}" destId="{46B99C5D-580E-48CE-9503-CA8784E70148}" srcOrd="0" destOrd="0" presId="urn:microsoft.com/office/officeart/2005/8/layout/list1"/>
    <dgm:cxn modelId="{0CC3AE0F-0004-4A33-8F0F-84FD0153BE25}" type="presOf" srcId="{0027465C-7E1B-40B3-AAC6-2562F9467899}" destId="{DD65E1BC-0AEC-49D4-8382-B3C7ACD737A8}" srcOrd="0" destOrd="2" presId="urn:microsoft.com/office/officeart/2005/8/layout/list1"/>
    <dgm:cxn modelId="{E33C88D2-D94D-4B5A-972D-CA6DA3D3A250}" srcId="{09AB50C3-7EA8-4E36-AAE7-378AD55F3A90}" destId="{009DE3C9-B3AA-468F-821E-D88D2945EED2}" srcOrd="0" destOrd="0" parTransId="{C8991D60-AADE-45C0-943C-ED7A120EBC7B}" sibTransId="{5AE95262-DF18-413A-96B8-FB6D7CCE724B}"/>
    <dgm:cxn modelId="{7D86B519-FDC5-4D81-B70A-6C6C3386B4B9}" srcId="{22C34D92-3478-407F-82B9-47E238D3BEBE}" destId="{C36C3DCB-BFA9-4399-97CB-57222E641FD9}" srcOrd="4" destOrd="0" parTransId="{24E230EA-3F87-44F7-BE77-16E7A163AD38}" sibTransId="{AADD3992-3D06-4764-B0B9-60F8DE95E7BA}"/>
    <dgm:cxn modelId="{FA566B7E-D86A-48EA-B221-BEE73621B50B}" type="presParOf" srcId="{7660E55A-8E10-4D44-B6B5-5B1A2CA69F90}" destId="{8B2BB396-B651-4A25-9967-65A4EE7BBAE1}" srcOrd="0" destOrd="0" presId="urn:microsoft.com/office/officeart/2005/8/layout/list1"/>
    <dgm:cxn modelId="{8F66821F-36F1-40F9-AE9F-BCB5137F0BDE}" type="presParOf" srcId="{8B2BB396-B651-4A25-9967-65A4EE7BBAE1}" destId="{653362EE-2FF0-48F0-805E-BF2E04E117B7}" srcOrd="0" destOrd="0" presId="urn:microsoft.com/office/officeart/2005/8/layout/list1"/>
    <dgm:cxn modelId="{C5F98C15-FFE4-4D74-9A34-B18EB1CCA2E5}" type="presParOf" srcId="{8B2BB396-B651-4A25-9967-65A4EE7BBAE1}" destId="{7F3378EF-CEBD-4F51-B706-D34BB212281E}" srcOrd="1" destOrd="0" presId="urn:microsoft.com/office/officeart/2005/8/layout/list1"/>
    <dgm:cxn modelId="{4110AFC4-5F11-4A4C-A5F6-7CAF8C13C1B9}" type="presParOf" srcId="{7660E55A-8E10-4D44-B6B5-5B1A2CA69F90}" destId="{536B7F90-1731-4CE0-9D5C-FC66471FC209}" srcOrd="1" destOrd="0" presId="urn:microsoft.com/office/officeart/2005/8/layout/list1"/>
    <dgm:cxn modelId="{CC3D7FBF-3D57-4A62-B27E-C01E335DD2BD}" type="presParOf" srcId="{7660E55A-8E10-4D44-B6B5-5B1A2CA69F90}" destId="{ACDBA1CE-3297-4538-967E-B966980975F6}" srcOrd="2" destOrd="0" presId="urn:microsoft.com/office/officeart/2005/8/layout/list1"/>
    <dgm:cxn modelId="{CFDB98F3-47C8-4DE3-A43D-9787C7BFF304}" type="presParOf" srcId="{7660E55A-8E10-4D44-B6B5-5B1A2CA69F90}" destId="{BDE306F0-936F-4B28-B58E-84DB475EAA88}" srcOrd="3" destOrd="0" presId="urn:microsoft.com/office/officeart/2005/8/layout/list1"/>
    <dgm:cxn modelId="{7EDADEFC-BB46-4C29-BB1F-7871FD39F6AA}" type="presParOf" srcId="{7660E55A-8E10-4D44-B6B5-5B1A2CA69F90}" destId="{95E92FC9-7524-4281-8FA3-6CCDE1578961}" srcOrd="4" destOrd="0" presId="urn:microsoft.com/office/officeart/2005/8/layout/list1"/>
    <dgm:cxn modelId="{9C5A3677-5D59-451F-8051-A3E7280CF949}" type="presParOf" srcId="{95E92FC9-7524-4281-8FA3-6CCDE1578961}" destId="{46B99C5D-580E-48CE-9503-CA8784E70148}" srcOrd="0" destOrd="0" presId="urn:microsoft.com/office/officeart/2005/8/layout/list1"/>
    <dgm:cxn modelId="{13E1EDC2-CD49-4BDD-9AA2-2FE9F3629215}" type="presParOf" srcId="{95E92FC9-7524-4281-8FA3-6CCDE1578961}" destId="{BC7229BE-E1E1-4FAA-B4E0-0049796947BE}" srcOrd="1" destOrd="0" presId="urn:microsoft.com/office/officeart/2005/8/layout/list1"/>
    <dgm:cxn modelId="{2696D97D-2696-4E6C-A2E3-26081E09ECDC}" type="presParOf" srcId="{7660E55A-8E10-4D44-B6B5-5B1A2CA69F90}" destId="{DA7F1C4F-02E2-43AB-A47D-6D5791A46AAE}" srcOrd="5" destOrd="0" presId="urn:microsoft.com/office/officeart/2005/8/layout/list1"/>
    <dgm:cxn modelId="{1C332C48-0A21-4DC6-82F7-D6FAA76B560A}" type="presParOf" srcId="{7660E55A-8E10-4D44-B6B5-5B1A2CA69F90}" destId="{DD65E1BC-0AEC-49D4-8382-B3C7ACD737A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2BEF85-7E90-4779-8654-E4A509CE83E5}" type="doc">
      <dgm:prSet loTypeId="urn:microsoft.com/office/officeart/2005/8/layout/list1" loCatId="list" qsTypeId="urn:microsoft.com/office/officeart/2005/8/quickstyle/3d1" qsCatId="3D" csTypeId="urn:microsoft.com/office/officeart/2005/8/colors/accent1_2#8" csCatId="accent1" phldr="1"/>
      <dgm:spPr/>
      <dgm:t>
        <a:bodyPr/>
        <a:lstStyle/>
        <a:p>
          <a:endParaRPr lang="en-US"/>
        </a:p>
      </dgm:t>
    </dgm:pt>
    <dgm:pt modelId="{57305094-0D8B-4886-8BB0-EAAA1B066E6B}">
      <dgm:prSet phldrT="[Text]"/>
      <dgm:spPr/>
      <dgm:t>
        <a:bodyPr/>
        <a:lstStyle/>
        <a:p>
          <a:r>
            <a:rPr lang="en-US" dirty="0" smtClean="0"/>
            <a:t>Common Bus Drive Systems</a:t>
          </a:r>
          <a:endParaRPr lang="en-US" dirty="0"/>
        </a:p>
      </dgm:t>
    </dgm:pt>
    <dgm:pt modelId="{7B4DE5D7-A069-4BDD-94EB-C2F140F10E1E}" type="parTrans" cxnId="{7E8CD010-8D34-4CA8-8880-2B9B79CFAD03}">
      <dgm:prSet/>
      <dgm:spPr/>
      <dgm:t>
        <a:bodyPr/>
        <a:lstStyle/>
        <a:p>
          <a:endParaRPr lang="en-US"/>
        </a:p>
      </dgm:t>
    </dgm:pt>
    <dgm:pt modelId="{BCECD860-A26A-4F9C-9FC0-035C150A9581}" type="sibTrans" cxnId="{7E8CD010-8D34-4CA8-8880-2B9B79CFAD03}">
      <dgm:prSet/>
      <dgm:spPr/>
      <dgm:t>
        <a:bodyPr/>
        <a:lstStyle/>
        <a:p>
          <a:endParaRPr lang="en-US"/>
        </a:p>
      </dgm:t>
    </dgm:pt>
    <dgm:pt modelId="{0EEF5AD0-0246-4BEC-B0DA-020EDD2D18BF}">
      <dgm:prSet/>
      <dgm:spPr/>
      <dgm:t>
        <a:bodyPr/>
        <a:lstStyle/>
        <a:p>
          <a:r>
            <a:rPr lang="en-US" smtClean="0"/>
            <a:t>230-600VAC</a:t>
          </a:r>
          <a:endParaRPr lang="en-US"/>
        </a:p>
      </dgm:t>
    </dgm:pt>
    <dgm:pt modelId="{C4912395-C0B8-4769-965D-789C441D6C33}" type="parTrans" cxnId="{734CB0BA-A98E-4796-9D94-93DC27D55093}">
      <dgm:prSet/>
      <dgm:spPr/>
      <dgm:t>
        <a:bodyPr/>
        <a:lstStyle/>
        <a:p>
          <a:endParaRPr lang="en-US"/>
        </a:p>
      </dgm:t>
    </dgm:pt>
    <dgm:pt modelId="{BEB4D48C-CD4C-46C9-ABFA-889401C9931C}" type="sibTrans" cxnId="{734CB0BA-A98E-4796-9D94-93DC27D55093}">
      <dgm:prSet/>
      <dgm:spPr/>
      <dgm:t>
        <a:bodyPr/>
        <a:lstStyle/>
        <a:p>
          <a:endParaRPr lang="en-US"/>
        </a:p>
      </dgm:t>
    </dgm:pt>
    <dgm:pt modelId="{85886A93-56D2-4871-96AC-C8DB29683F1D}">
      <dgm:prSet/>
      <dgm:spPr/>
      <dgm:t>
        <a:bodyPr/>
        <a:lstStyle/>
        <a:p>
          <a:r>
            <a:rPr lang="en-US" smtClean="0"/>
            <a:t>30-375A</a:t>
          </a:r>
          <a:endParaRPr lang="en-US"/>
        </a:p>
      </dgm:t>
    </dgm:pt>
    <dgm:pt modelId="{BF1C90AF-CE01-4310-A202-E97BFBFC888C}" type="parTrans" cxnId="{108C53CA-3F88-4CE2-B615-620D3A263B82}">
      <dgm:prSet/>
      <dgm:spPr/>
      <dgm:t>
        <a:bodyPr/>
        <a:lstStyle/>
        <a:p>
          <a:endParaRPr lang="en-US"/>
        </a:p>
      </dgm:t>
    </dgm:pt>
    <dgm:pt modelId="{9001B5CF-51CB-4894-8F4F-9EC1F05EBDF8}" type="sibTrans" cxnId="{108C53CA-3F88-4CE2-B615-620D3A263B82}">
      <dgm:prSet/>
      <dgm:spPr/>
      <dgm:t>
        <a:bodyPr/>
        <a:lstStyle/>
        <a:p>
          <a:endParaRPr lang="en-US"/>
        </a:p>
      </dgm:t>
    </dgm:pt>
    <dgm:pt modelId="{88405558-81CA-4ABB-A1BD-6DC6ECA27FE8}">
      <dgm:prSet/>
      <dgm:spPr/>
      <dgm:t>
        <a:bodyPr/>
        <a:lstStyle/>
        <a:p>
          <a:r>
            <a:rPr lang="en-US" smtClean="0"/>
            <a:t>Can be paralleled</a:t>
          </a:r>
          <a:endParaRPr lang="en-US"/>
        </a:p>
      </dgm:t>
    </dgm:pt>
    <dgm:pt modelId="{1F6F05F5-B48E-4F1F-89E5-2B7A0A1B3EE9}" type="parTrans" cxnId="{9314496C-3E8C-4018-80C8-8DD3583A0257}">
      <dgm:prSet/>
      <dgm:spPr/>
      <dgm:t>
        <a:bodyPr/>
        <a:lstStyle/>
        <a:p>
          <a:endParaRPr lang="en-US"/>
        </a:p>
      </dgm:t>
    </dgm:pt>
    <dgm:pt modelId="{526C6633-ACB1-4953-8EB5-A6BD56F3F2E7}" type="sibTrans" cxnId="{9314496C-3E8C-4018-80C8-8DD3583A0257}">
      <dgm:prSet/>
      <dgm:spPr/>
      <dgm:t>
        <a:bodyPr/>
        <a:lstStyle/>
        <a:p>
          <a:endParaRPr lang="en-US"/>
        </a:p>
      </dgm:t>
    </dgm:pt>
    <dgm:pt modelId="{3D3A46D5-5CE4-4BBF-ADAD-E12D06B07624}">
      <dgm:prSet/>
      <dgm:spPr/>
      <dgm:t>
        <a:bodyPr/>
        <a:lstStyle/>
        <a:p>
          <a:r>
            <a:rPr lang="en-US" smtClean="0"/>
            <a:t>12-18 Pulse Systems</a:t>
          </a:r>
          <a:endParaRPr lang="en-US"/>
        </a:p>
      </dgm:t>
    </dgm:pt>
    <dgm:pt modelId="{67AF7D99-F07C-4493-A72D-05CD085AD5A3}" type="parTrans" cxnId="{4A834B93-7B51-40ED-89F6-10F985328DBB}">
      <dgm:prSet/>
      <dgm:spPr/>
      <dgm:t>
        <a:bodyPr/>
        <a:lstStyle/>
        <a:p>
          <a:endParaRPr lang="en-US"/>
        </a:p>
      </dgm:t>
    </dgm:pt>
    <dgm:pt modelId="{9F94D5E1-CB07-4884-BF2C-26A2C6E9169A}" type="sibTrans" cxnId="{4A834B93-7B51-40ED-89F6-10F985328DBB}">
      <dgm:prSet/>
      <dgm:spPr/>
      <dgm:t>
        <a:bodyPr/>
        <a:lstStyle/>
        <a:p>
          <a:endParaRPr lang="en-US"/>
        </a:p>
      </dgm:t>
    </dgm:pt>
    <dgm:pt modelId="{C7D49DD3-E1B4-4EAB-BA5A-F7D53219681C}">
      <dgm:prSet/>
      <dgm:spPr/>
      <dgm:t>
        <a:bodyPr/>
        <a:lstStyle/>
        <a:p>
          <a:r>
            <a:rPr lang="en-US" smtClean="0"/>
            <a:t>Single phase versions add bulk capacitance to drive system.</a:t>
          </a:r>
          <a:endParaRPr lang="en-US"/>
        </a:p>
      </dgm:t>
    </dgm:pt>
    <dgm:pt modelId="{4B2DBC5E-9C35-4FBC-A2A0-3AC47CAE35BC}" type="parTrans" cxnId="{7EFD428D-4FBF-4900-8DBF-4B51B2C0EB91}">
      <dgm:prSet/>
      <dgm:spPr/>
      <dgm:t>
        <a:bodyPr/>
        <a:lstStyle/>
        <a:p>
          <a:endParaRPr lang="en-US"/>
        </a:p>
      </dgm:t>
    </dgm:pt>
    <dgm:pt modelId="{526D20D4-0386-4FD1-B5DF-1D21A0FECD77}" type="sibTrans" cxnId="{7EFD428D-4FBF-4900-8DBF-4B51B2C0EB91}">
      <dgm:prSet/>
      <dgm:spPr/>
      <dgm:t>
        <a:bodyPr/>
        <a:lstStyle/>
        <a:p>
          <a:endParaRPr lang="en-US"/>
        </a:p>
      </dgm:t>
    </dgm:pt>
    <dgm:pt modelId="{3F5E9D9F-A6A7-4B0A-98C3-15C4C286045F}" type="pres">
      <dgm:prSet presAssocID="{3B2BEF85-7E90-4779-8654-E4A509CE83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53F653-C896-426C-BBBF-0EC576E1B54B}" type="pres">
      <dgm:prSet presAssocID="{57305094-0D8B-4886-8BB0-EAAA1B066E6B}" presName="parentLin" presStyleCnt="0"/>
      <dgm:spPr/>
    </dgm:pt>
    <dgm:pt modelId="{E17F4E85-4326-43F2-938A-BB0395778FAB}" type="pres">
      <dgm:prSet presAssocID="{57305094-0D8B-4886-8BB0-EAAA1B066E6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8009D41-6133-46D8-A7E8-D75D080A158B}" type="pres">
      <dgm:prSet presAssocID="{57305094-0D8B-4886-8BB0-EAAA1B066E6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C0E17-99C6-41C4-8DD4-4E32E032F328}" type="pres">
      <dgm:prSet presAssocID="{57305094-0D8B-4886-8BB0-EAAA1B066E6B}" presName="negativeSpace" presStyleCnt="0"/>
      <dgm:spPr/>
    </dgm:pt>
    <dgm:pt modelId="{9A9A5377-326F-42DE-91A1-A97200363818}" type="pres">
      <dgm:prSet presAssocID="{57305094-0D8B-4886-8BB0-EAAA1B066E6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1D40BD-196D-4AA8-AC4E-6A1FE9A62B2A}" type="presOf" srcId="{85886A93-56D2-4871-96AC-C8DB29683F1D}" destId="{9A9A5377-326F-42DE-91A1-A97200363818}" srcOrd="0" destOrd="1" presId="urn:microsoft.com/office/officeart/2005/8/layout/list1"/>
    <dgm:cxn modelId="{11CCEF8E-5DEE-4C55-8045-A48306C9C074}" type="presOf" srcId="{3D3A46D5-5CE4-4BBF-ADAD-E12D06B07624}" destId="{9A9A5377-326F-42DE-91A1-A97200363818}" srcOrd="0" destOrd="3" presId="urn:microsoft.com/office/officeart/2005/8/layout/list1"/>
    <dgm:cxn modelId="{108C53CA-3F88-4CE2-B615-620D3A263B82}" srcId="{57305094-0D8B-4886-8BB0-EAAA1B066E6B}" destId="{85886A93-56D2-4871-96AC-C8DB29683F1D}" srcOrd="1" destOrd="0" parTransId="{BF1C90AF-CE01-4310-A202-E97BFBFC888C}" sibTransId="{9001B5CF-51CB-4894-8F4F-9EC1F05EBDF8}"/>
    <dgm:cxn modelId="{5A2B698C-CC2B-4500-9D94-B0EC3D109D19}" type="presOf" srcId="{C7D49DD3-E1B4-4EAB-BA5A-F7D53219681C}" destId="{9A9A5377-326F-42DE-91A1-A97200363818}" srcOrd="0" destOrd="4" presId="urn:microsoft.com/office/officeart/2005/8/layout/list1"/>
    <dgm:cxn modelId="{4A834B93-7B51-40ED-89F6-10F985328DBB}" srcId="{57305094-0D8B-4886-8BB0-EAAA1B066E6B}" destId="{3D3A46D5-5CE4-4BBF-ADAD-E12D06B07624}" srcOrd="3" destOrd="0" parTransId="{67AF7D99-F07C-4493-A72D-05CD085AD5A3}" sibTransId="{9F94D5E1-CB07-4884-BF2C-26A2C6E9169A}"/>
    <dgm:cxn modelId="{CDD600FE-F5B1-4A9F-A270-934A8DCFCE2B}" type="presOf" srcId="{0EEF5AD0-0246-4BEC-B0DA-020EDD2D18BF}" destId="{9A9A5377-326F-42DE-91A1-A97200363818}" srcOrd="0" destOrd="0" presId="urn:microsoft.com/office/officeart/2005/8/layout/list1"/>
    <dgm:cxn modelId="{7E8CD010-8D34-4CA8-8880-2B9B79CFAD03}" srcId="{3B2BEF85-7E90-4779-8654-E4A509CE83E5}" destId="{57305094-0D8B-4886-8BB0-EAAA1B066E6B}" srcOrd="0" destOrd="0" parTransId="{7B4DE5D7-A069-4BDD-94EB-C2F140F10E1E}" sibTransId="{BCECD860-A26A-4F9C-9FC0-035C150A9581}"/>
    <dgm:cxn modelId="{184C170E-BEAC-420F-85FC-3590031D936A}" type="presOf" srcId="{3B2BEF85-7E90-4779-8654-E4A509CE83E5}" destId="{3F5E9D9F-A6A7-4B0A-98C3-15C4C286045F}" srcOrd="0" destOrd="0" presId="urn:microsoft.com/office/officeart/2005/8/layout/list1"/>
    <dgm:cxn modelId="{9314496C-3E8C-4018-80C8-8DD3583A0257}" srcId="{57305094-0D8B-4886-8BB0-EAAA1B066E6B}" destId="{88405558-81CA-4ABB-A1BD-6DC6ECA27FE8}" srcOrd="2" destOrd="0" parTransId="{1F6F05F5-B48E-4F1F-89E5-2B7A0A1B3EE9}" sibTransId="{526C6633-ACB1-4953-8EB5-A6BD56F3F2E7}"/>
    <dgm:cxn modelId="{7EFD428D-4FBF-4900-8DBF-4B51B2C0EB91}" srcId="{57305094-0D8B-4886-8BB0-EAAA1B066E6B}" destId="{C7D49DD3-E1B4-4EAB-BA5A-F7D53219681C}" srcOrd="4" destOrd="0" parTransId="{4B2DBC5E-9C35-4FBC-A2A0-3AC47CAE35BC}" sibTransId="{526D20D4-0386-4FD1-B5DF-1D21A0FECD77}"/>
    <dgm:cxn modelId="{F7A51A12-4007-4DF9-9481-105A6C7FB173}" type="presOf" srcId="{88405558-81CA-4ABB-A1BD-6DC6ECA27FE8}" destId="{9A9A5377-326F-42DE-91A1-A97200363818}" srcOrd="0" destOrd="2" presId="urn:microsoft.com/office/officeart/2005/8/layout/list1"/>
    <dgm:cxn modelId="{EF1639BC-ADEE-4209-A957-D5E3A70E79CC}" type="presOf" srcId="{57305094-0D8B-4886-8BB0-EAAA1B066E6B}" destId="{E17F4E85-4326-43F2-938A-BB0395778FAB}" srcOrd="0" destOrd="0" presId="urn:microsoft.com/office/officeart/2005/8/layout/list1"/>
    <dgm:cxn modelId="{734CB0BA-A98E-4796-9D94-93DC27D55093}" srcId="{57305094-0D8B-4886-8BB0-EAAA1B066E6B}" destId="{0EEF5AD0-0246-4BEC-B0DA-020EDD2D18BF}" srcOrd="0" destOrd="0" parTransId="{C4912395-C0B8-4769-965D-789C441D6C33}" sibTransId="{BEB4D48C-CD4C-46C9-ABFA-889401C9931C}"/>
    <dgm:cxn modelId="{9EF313FA-F134-4EEE-BF2A-9152848FAD95}" type="presOf" srcId="{57305094-0D8B-4886-8BB0-EAAA1B066E6B}" destId="{68009D41-6133-46D8-A7E8-D75D080A158B}" srcOrd="1" destOrd="0" presId="urn:microsoft.com/office/officeart/2005/8/layout/list1"/>
    <dgm:cxn modelId="{431DB197-D31A-4404-8D73-E82634B9CEEE}" type="presParOf" srcId="{3F5E9D9F-A6A7-4B0A-98C3-15C4C286045F}" destId="{2053F653-C896-426C-BBBF-0EC576E1B54B}" srcOrd="0" destOrd="0" presId="urn:microsoft.com/office/officeart/2005/8/layout/list1"/>
    <dgm:cxn modelId="{6E619B81-2FDF-488D-A2B4-46CFF0EA591B}" type="presParOf" srcId="{2053F653-C896-426C-BBBF-0EC576E1B54B}" destId="{E17F4E85-4326-43F2-938A-BB0395778FAB}" srcOrd="0" destOrd="0" presId="urn:microsoft.com/office/officeart/2005/8/layout/list1"/>
    <dgm:cxn modelId="{B8667DE5-6651-45FA-B66B-8C4AA357BBB9}" type="presParOf" srcId="{2053F653-C896-426C-BBBF-0EC576E1B54B}" destId="{68009D41-6133-46D8-A7E8-D75D080A158B}" srcOrd="1" destOrd="0" presId="urn:microsoft.com/office/officeart/2005/8/layout/list1"/>
    <dgm:cxn modelId="{07CBB315-A066-4EA7-8897-4A17F56F2EA0}" type="presParOf" srcId="{3F5E9D9F-A6A7-4B0A-98C3-15C4C286045F}" destId="{BAFC0E17-99C6-41C4-8DD4-4E32E032F328}" srcOrd="1" destOrd="0" presId="urn:microsoft.com/office/officeart/2005/8/layout/list1"/>
    <dgm:cxn modelId="{FFA4D23B-5DF8-400A-A4F1-78A66115239F}" type="presParOf" srcId="{3F5E9D9F-A6A7-4B0A-98C3-15C4C286045F}" destId="{9A9A5377-326F-42DE-91A1-A9720036381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41DFBE-9B90-4D91-8F16-E68391708C71}" type="doc">
      <dgm:prSet loTypeId="urn:microsoft.com/office/officeart/2005/8/layout/list1" loCatId="list" qsTypeId="urn:microsoft.com/office/officeart/2005/8/quickstyle/3d2" qsCatId="3D" csTypeId="urn:microsoft.com/office/officeart/2005/8/colors/accent1_2#9" csCatId="accent1" phldr="1"/>
      <dgm:spPr/>
      <dgm:t>
        <a:bodyPr/>
        <a:lstStyle/>
        <a:p>
          <a:endParaRPr lang="en-US"/>
        </a:p>
      </dgm:t>
    </dgm:pt>
    <dgm:pt modelId="{C99FE945-00C3-4C20-BF93-55CB70F15981}">
      <dgm:prSet phldrT="[Text]"/>
      <dgm:spPr/>
      <dgm:t>
        <a:bodyPr/>
        <a:lstStyle/>
        <a:p>
          <a:r>
            <a:rPr lang="en-US" dirty="0" smtClean="0"/>
            <a:t>M3612EC</a:t>
          </a:r>
          <a:endParaRPr lang="en-US" dirty="0"/>
        </a:p>
      </dgm:t>
    </dgm:pt>
    <dgm:pt modelId="{C78078A3-E3CA-4C90-9804-6F1AA01B21EF}" type="parTrans" cxnId="{3613ACE9-2B83-404A-8C90-B8E51E0830F7}">
      <dgm:prSet/>
      <dgm:spPr/>
      <dgm:t>
        <a:bodyPr/>
        <a:lstStyle/>
        <a:p>
          <a:endParaRPr lang="en-US"/>
        </a:p>
      </dgm:t>
    </dgm:pt>
    <dgm:pt modelId="{97614F31-0674-4839-A3B1-7AAB6E5422B2}" type="sibTrans" cxnId="{3613ACE9-2B83-404A-8C90-B8E51E0830F7}">
      <dgm:prSet/>
      <dgm:spPr/>
      <dgm:t>
        <a:bodyPr/>
        <a:lstStyle/>
        <a:p>
          <a:endParaRPr lang="en-US"/>
        </a:p>
      </dgm:t>
    </dgm:pt>
    <dgm:pt modelId="{6E70077F-00AE-4EB1-8652-5BCDBE632900}">
      <dgm:prSet phldrT="[Text]"/>
      <dgm:spPr/>
      <dgm:t>
        <a:bodyPr/>
        <a:lstStyle/>
        <a:p>
          <a:r>
            <a:rPr lang="en-US" dirty="0" smtClean="0"/>
            <a:t>Bulk capacitance</a:t>
          </a:r>
          <a:endParaRPr lang="en-US" dirty="0"/>
        </a:p>
      </dgm:t>
    </dgm:pt>
    <dgm:pt modelId="{63870211-9F02-46AD-9B9F-6DE821C7C68A}" type="parTrans" cxnId="{C4C2D500-4843-46EA-A257-25E78DC1881B}">
      <dgm:prSet/>
      <dgm:spPr/>
      <dgm:t>
        <a:bodyPr/>
        <a:lstStyle/>
        <a:p>
          <a:endParaRPr lang="en-US"/>
        </a:p>
      </dgm:t>
    </dgm:pt>
    <dgm:pt modelId="{9766D0A7-F5B4-4C4C-A156-4A50B03E7B1C}" type="sibTrans" cxnId="{C4C2D500-4843-46EA-A257-25E78DC1881B}">
      <dgm:prSet/>
      <dgm:spPr/>
      <dgm:t>
        <a:bodyPr/>
        <a:lstStyle/>
        <a:p>
          <a:endParaRPr lang="en-US"/>
        </a:p>
      </dgm:t>
    </dgm:pt>
    <dgm:pt modelId="{FA7EDDEF-B4D3-41C8-9BF7-B3D0569DA43B}">
      <dgm:prSet phldrT="[Text]"/>
      <dgm:spPr/>
      <dgm:t>
        <a:bodyPr/>
        <a:lstStyle/>
        <a:p>
          <a:r>
            <a:rPr lang="en-US" dirty="0" smtClean="0"/>
            <a:t>M3612RC</a:t>
          </a:r>
          <a:endParaRPr lang="en-US" dirty="0"/>
        </a:p>
      </dgm:t>
    </dgm:pt>
    <dgm:pt modelId="{70D31A8D-73F7-4648-B3B8-6D8D091E3324}" type="parTrans" cxnId="{07C0B5DB-E7EC-4EA5-939A-E7C4998153F2}">
      <dgm:prSet/>
      <dgm:spPr/>
      <dgm:t>
        <a:bodyPr/>
        <a:lstStyle/>
        <a:p>
          <a:endParaRPr lang="en-US"/>
        </a:p>
      </dgm:t>
    </dgm:pt>
    <dgm:pt modelId="{EE7C6D42-23B6-4F23-9955-A39B4E8FD6F5}" type="sibTrans" cxnId="{07C0B5DB-E7EC-4EA5-939A-E7C4998153F2}">
      <dgm:prSet/>
      <dgm:spPr/>
      <dgm:t>
        <a:bodyPr/>
        <a:lstStyle/>
        <a:p>
          <a:endParaRPr lang="en-US"/>
        </a:p>
      </dgm:t>
    </dgm:pt>
    <dgm:pt modelId="{E9E69E0F-75F0-4360-9F21-BAF70E71D488}">
      <dgm:prSet phldrT="[Text]"/>
      <dgm:spPr/>
      <dgm:t>
        <a:bodyPr/>
        <a:lstStyle/>
        <a:p>
          <a:r>
            <a:rPr lang="en-US" dirty="0" smtClean="0"/>
            <a:t>DC Bus </a:t>
          </a:r>
          <a:r>
            <a:rPr lang="en-US" dirty="0" err="1" smtClean="0"/>
            <a:t>snubber</a:t>
          </a:r>
          <a:endParaRPr lang="en-US" dirty="0"/>
        </a:p>
      </dgm:t>
    </dgm:pt>
    <dgm:pt modelId="{FBD7E6E3-95B9-4548-8567-A296BC93A901}" type="parTrans" cxnId="{27966831-94F1-4B3D-A403-6450735F905D}">
      <dgm:prSet/>
      <dgm:spPr/>
      <dgm:t>
        <a:bodyPr/>
        <a:lstStyle/>
        <a:p>
          <a:endParaRPr lang="en-US"/>
        </a:p>
      </dgm:t>
    </dgm:pt>
    <dgm:pt modelId="{AAC556D9-BE66-440C-80D4-F3BF08710B92}" type="sibTrans" cxnId="{27966831-94F1-4B3D-A403-6450735F905D}">
      <dgm:prSet/>
      <dgm:spPr/>
      <dgm:t>
        <a:bodyPr/>
        <a:lstStyle/>
        <a:p>
          <a:endParaRPr lang="en-US"/>
        </a:p>
      </dgm:t>
    </dgm:pt>
    <dgm:pt modelId="{5AF4AA93-C7A3-4410-AEFE-19619970D205}" type="pres">
      <dgm:prSet presAssocID="{D541DFBE-9B90-4D91-8F16-E68391708C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22AC46-84DF-4FE5-8AB6-FC3562943E8E}" type="pres">
      <dgm:prSet presAssocID="{C99FE945-00C3-4C20-BF93-55CB70F15981}" presName="parentLin" presStyleCnt="0"/>
      <dgm:spPr/>
    </dgm:pt>
    <dgm:pt modelId="{D35F8C78-C1B1-419A-944F-947D7BD7396B}" type="pres">
      <dgm:prSet presAssocID="{C99FE945-00C3-4C20-BF93-55CB70F1598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A87145A-BAB3-4538-BB0A-974558ABC7F7}" type="pres">
      <dgm:prSet presAssocID="{C99FE945-00C3-4C20-BF93-55CB70F1598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42F8C-DD0D-4861-876C-A053E123DEC5}" type="pres">
      <dgm:prSet presAssocID="{C99FE945-00C3-4C20-BF93-55CB70F15981}" presName="negativeSpace" presStyleCnt="0"/>
      <dgm:spPr/>
    </dgm:pt>
    <dgm:pt modelId="{64314A7F-B95D-416F-8F66-C78518CF8584}" type="pres">
      <dgm:prSet presAssocID="{C99FE945-00C3-4C20-BF93-55CB70F1598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2DA2A-D427-4F4F-86D2-B615F120207C}" type="pres">
      <dgm:prSet presAssocID="{97614F31-0674-4839-A3B1-7AAB6E5422B2}" presName="spaceBetweenRectangles" presStyleCnt="0"/>
      <dgm:spPr/>
    </dgm:pt>
    <dgm:pt modelId="{D0649104-46C3-4420-A710-6BA35057E065}" type="pres">
      <dgm:prSet presAssocID="{FA7EDDEF-B4D3-41C8-9BF7-B3D0569DA43B}" presName="parentLin" presStyleCnt="0"/>
      <dgm:spPr/>
    </dgm:pt>
    <dgm:pt modelId="{8F8BCE9E-62C3-4120-8BE1-469EF880AB82}" type="pres">
      <dgm:prSet presAssocID="{FA7EDDEF-B4D3-41C8-9BF7-B3D0569DA43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CD6754D-DD1B-48A0-A022-F270E9587EB0}" type="pres">
      <dgm:prSet presAssocID="{FA7EDDEF-B4D3-41C8-9BF7-B3D0569DA43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A41E5-2A37-4D74-98EB-D74F0D77579B}" type="pres">
      <dgm:prSet presAssocID="{FA7EDDEF-B4D3-41C8-9BF7-B3D0569DA43B}" presName="negativeSpace" presStyleCnt="0"/>
      <dgm:spPr/>
    </dgm:pt>
    <dgm:pt modelId="{5C42F9A4-43AF-4924-AF06-21D4EC936916}" type="pres">
      <dgm:prSet presAssocID="{FA7EDDEF-B4D3-41C8-9BF7-B3D0569DA43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00A293-2EA7-40A8-9FD6-99122A552A9A}" type="presOf" srcId="{E9E69E0F-75F0-4360-9F21-BAF70E71D488}" destId="{5C42F9A4-43AF-4924-AF06-21D4EC936916}" srcOrd="0" destOrd="0" presId="urn:microsoft.com/office/officeart/2005/8/layout/list1"/>
    <dgm:cxn modelId="{3B3DCC7C-149C-4592-A6C4-A28F3E4D9A6A}" type="presOf" srcId="{C99FE945-00C3-4C20-BF93-55CB70F15981}" destId="{DA87145A-BAB3-4538-BB0A-974558ABC7F7}" srcOrd="1" destOrd="0" presId="urn:microsoft.com/office/officeart/2005/8/layout/list1"/>
    <dgm:cxn modelId="{27966831-94F1-4B3D-A403-6450735F905D}" srcId="{FA7EDDEF-B4D3-41C8-9BF7-B3D0569DA43B}" destId="{E9E69E0F-75F0-4360-9F21-BAF70E71D488}" srcOrd="0" destOrd="0" parTransId="{FBD7E6E3-95B9-4548-8567-A296BC93A901}" sibTransId="{AAC556D9-BE66-440C-80D4-F3BF08710B92}"/>
    <dgm:cxn modelId="{9ED127B5-67E7-4092-8377-30907E3E6C40}" type="presOf" srcId="{6E70077F-00AE-4EB1-8652-5BCDBE632900}" destId="{64314A7F-B95D-416F-8F66-C78518CF8584}" srcOrd="0" destOrd="0" presId="urn:microsoft.com/office/officeart/2005/8/layout/list1"/>
    <dgm:cxn modelId="{8B1911D1-C135-469C-B755-746515E6AD70}" type="presOf" srcId="{FA7EDDEF-B4D3-41C8-9BF7-B3D0569DA43B}" destId="{8F8BCE9E-62C3-4120-8BE1-469EF880AB82}" srcOrd="0" destOrd="0" presId="urn:microsoft.com/office/officeart/2005/8/layout/list1"/>
    <dgm:cxn modelId="{CD5FD4B5-35A4-45FD-AA43-3A4255A27BB2}" type="presOf" srcId="{C99FE945-00C3-4C20-BF93-55CB70F15981}" destId="{D35F8C78-C1B1-419A-944F-947D7BD7396B}" srcOrd="0" destOrd="0" presId="urn:microsoft.com/office/officeart/2005/8/layout/list1"/>
    <dgm:cxn modelId="{3613ACE9-2B83-404A-8C90-B8E51E0830F7}" srcId="{D541DFBE-9B90-4D91-8F16-E68391708C71}" destId="{C99FE945-00C3-4C20-BF93-55CB70F15981}" srcOrd="0" destOrd="0" parTransId="{C78078A3-E3CA-4C90-9804-6F1AA01B21EF}" sibTransId="{97614F31-0674-4839-A3B1-7AAB6E5422B2}"/>
    <dgm:cxn modelId="{07C0B5DB-E7EC-4EA5-939A-E7C4998153F2}" srcId="{D541DFBE-9B90-4D91-8F16-E68391708C71}" destId="{FA7EDDEF-B4D3-41C8-9BF7-B3D0569DA43B}" srcOrd="1" destOrd="0" parTransId="{70D31A8D-73F7-4648-B3B8-6D8D091E3324}" sibTransId="{EE7C6D42-23B6-4F23-9955-A39B4E8FD6F5}"/>
    <dgm:cxn modelId="{2DCD2CF9-5621-475C-8086-05DBE0277198}" type="presOf" srcId="{D541DFBE-9B90-4D91-8F16-E68391708C71}" destId="{5AF4AA93-C7A3-4410-AEFE-19619970D205}" srcOrd="0" destOrd="0" presId="urn:microsoft.com/office/officeart/2005/8/layout/list1"/>
    <dgm:cxn modelId="{86D8E4E8-EAE5-464D-848E-0A6E5277FBBC}" type="presOf" srcId="{FA7EDDEF-B4D3-41C8-9BF7-B3D0569DA43B}" destId="{1CD6754D-DD1B-48A0-A022-F270E9587EB0}" srcOrd="1" destOrd="0" presId="urn:microsoft.com/office/officeart/2005/8/layout/list1"/>
    <dgm:cxn modelId="{C4C2D500-4843-46EA-A257-25E78DC1881B}" srcId="{C99FE945-00C3-4C20-BF93-55CB70F15981}" destId="{6E70077F-00AE-4EB1-8652-5BCDBE632900}" srcOrd="0" destOrd="0" parTransId="{63870211-9F02-46AD-9B9F-6DE821C7C68A}" sibTransId="{9766D0A7-F5B4-4C4C-A156-4A50B03E7B1C}"/>
    <dgm:cxn modelId="{DB8B3B2C-03EC-4B6E-B1DF-5DFD4C09BA30}" type="presParOf" srcId="{5AF4AA93-C7A3-4410-AEFE-19619970D205}" destId="{8622AC46-84DF-4FE5-8AB6-FC3562943E8E}" srcOrd="0" destOrd="0" presId="urn:microsoft.com/office/officeart/2005/8/layout/list1"/>
    <dgm:cxn modelId="{345AD309-E960-451A-9026-A5450A95DA4E}" type="presParOf" srcId="{8622AC46-84DF-4FE5-8AB6-FC3562943E8E}" destId="{D35F8C78-C1B1-419A-944F-947D7BD7396B}" srcOrd="0" destOrd="0" presId="urn:microsoft.com/office/officeart/2005/8/layout/list1"/>
    <dgm:cxn modelId="{129F5097-B0C1-4D1A-8F59-5D39CDED5C85}" type="presParOf" srcId="{8622AC46-84DF-4FE5-8AB6-FC3562943E8E}" destId="{DA87145A-BAB3-4538-BB0A-974558ABC7F7}" srcOrd="1" destOrd="0" presId="urn:microsoft.com/office/officeart/2005/8/layout/list1"/>
    <dgm:cxn modelId="{F454E45C-9DCF-4A6D-9467-928D7826535D}" type="presParOf" srcId="{5AF4AA93-C7A3-4410-AEFE-19619970D205}" destId="{3E642F8C-DD0D-4861-876C-A053E123DEC5}" srcOrd="1" destOrd="0" presId="urn:microsoft.com/office/officeart/2005/8/layout/list1"/>
    <dgm:cxn modelId="{995A7AAD-FA13-4A75-BA60-0E39D8367E0A}" type="presParOf" srcId="{5AF4AA93-C7A3-4410-AEFE-19619970D205}" destId="{64314A7F-B95D-416F-8F66-C78518CF8584}" srcOrd="2" destOrd="0" presId="urn:microsoft.com/office/officeart/2005/8/layout/list1"/>
    <dgm:cxn modelId="{89152822-8102-40F2-9361-97A8D8D73A32}" type="presParOf" srcId="{5AF4AA93-C7A3-4410-AEFE-19619970D205}" destId="{AAB2DA2A-D427-4F4F-86D2-B615F120207C}" srcOrd="3" destOrd="0" presId="urn:microsoft.com/office/officeart/2005/8/layout/list1"/>
    <dgm:cxn modelId="{0CF11F95-427E-439B-8DC2-604CC4A41676}" type="presParOf" srcId="{5AF4AA93-C7A3-4410-AEFE-19619970D205}" destId="{D0649104-46C3-4420-A710-6BA35057E065}" srcOrd="4" destOrd="0" presId="urn:microsoft.com/office/officeart/2005/8/layout/list1"/>
    <dgm:cxn modelId="{6B7EF295-4500-4B2C-9341-4867E576B178}" type="presParOf" srcId="{D0649104-46C3-4420-A710-6BA35057E065}" destId="{8F8BCE9E-62C3-4120-8BE1-469EF880AB82}" srcOrd="0" destOrd="0" presId="urn:microsoft.com/office/officeart/2005/8/layout/list1"/>
    <dgm:cxn modelId="{568D8331-BA20-4F26-B587-4BE3E0F013E7}" type="presParOf" srcId="{D0649104-46C3-4420-A710-6BA35057E065}" destId="{1CD6754D-DD1B-48A0-A022-F270E9587EB0}" srcOrd="1" destOrd="0" presId="urn:microsoft.com/office/officeart/2005/8/layout/list1"/>
    <dgm:cxn modelId="{63E5F7E5-0A7C-486C-B66E-2723BC5D5909}" type="presParOf" srcId="{5AF4AA93-C7A3-4410-AEFE-19619970D205}" destId="{C8CA41E5-2A37-4D74-98EB-D74F0D77579B}" srcOrd="5" destOrd="0" presId="urn:microsoft.com/office/officeart/2005/8/layout/list1"/>
    <dgm:cxn modelId="{13FD9FA7-2294-4E02-BA9B-5EBB9D65AC7B}" type="presParOf" srcId="{5AF4AA93-C7A3-4410-AEFE-19619970D205}" destId="{5C42F9A4-43AF-4924-AF06-21D4EC93691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015B70-E922-456C-8E16-D6D386F4D474}" type="doc">
      <dgm:prSet loTypeId="urn:microsoft.com/office/officeart/2005/8/layout/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6AE4BB5-74BF-4ED2-B988-6BE083A7CD54}">
      <dgm:prSet custT="1"/>
      <dgm:spPr/>
      <dgm:t>
        <a:bodyPr/>
        <a:lstStyle/>
        <a:p>
          <a:r>
            <a:rPr lang="en-US" sz="1800" b="0" smtClean="0">
              <a:latin typeface="Calibri" pitchFamily="34" charset="0"/>
            </a:rPr>
            <a:t>Simple retrofit or initial installation </a:t>
          </a:r>
          <a:endParaRPr lang="en-US" sz="1800" b="0" dirty="0">
            <a:latin typeface="Calibri" pitchFamily="34" charset="0"/>
          </a:endParaRPr>
        </a:p>
      </dgm:t>
    </dgm:pt>
    <dgm:pt modelId="{E6B9EC44-8714-4358-AC79-B93867A5B03D}" type="parTrans" cxnId="{DED67A4A-348F-419B-B2E6-2327582E921B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9CB5CB0-D8E6-477A-A7BA-6DE0A9002653}" type="sibTrans" cxnId="{DED67A4A-348F-419B-B2E6-2327582E921B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1CA3530-320B-4231-9319-FA4B3B00470C}">
      <dgm:prSet custT="1"/>
      <dgm:spPr/>
      <dgm:t>
        <a:bodyPr/>
        <a:lstStyle/>
        <a:p>
          <a:r>
            <a:rPr lang="en-US" sz="1800" b="0" smtClean="0">
              <a:latin typeface="Calibri" pitchFamily="34" charset="0"/>
            </a:rPr>
            <a:t>Parallel configuration for increased reliability</a:t>
          </a:r>
          <a:endParaRPr lang="en-US" sz="1800" b="0" dirty="0">
            <a:latin typeface="Calibri" pitchFamily="34" charset="0"/>
          </a:endParaRPr>
        </a:p>
      </dgm:t>
    </dgm:pt>
    <dgm:pt modelId="{B3242F03-CF85-480B-A3C8-395D07D43B35}" type="parTrans" cxnId="{ED21A499-15BB-4422-B914-A06B4980275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EAA95C7F-7A30-4958-96A8-0406A21E7FBC}" type="sibTrans" cxnId="{ED21A499-15BB-4422-B914-A06B4980275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E71AC9F-3F11-4DD4-8302-82E1EB5B160F}">
      <dgm:prSet custT="1"/>
      <dgm:spPr/>
      <dgm:t>
        <a:bodyPr/>
        <a:lstStyle/>
        <a:p>
          <a:r>
            <a:rPr lang="en-US" sz="1800" b="0" dirty="0" smtClean="0">
              <a:latin typeface="Calibri" pitchFamily="34" charset="0"/>
            </a:rPr>
            <a:t>Increased uptime</a:t>
          </a:r>
          <a:endParaRPr lang="en-US" sz="1800" b="0" dirty="0">
            <a:latin typeface="Calibri" pitchFamily="34" charset="0"/>
          </a:endParaRPr>
        </a:p>
      </dgm:t>
    </dgm:pt>
    <dgm:pt modelId="{7D8FE3AC-F6C2-46F2-A169-DEBAD096627A}" type="parTrans" cxnId="{1116F480-7DE9-4788-895E-6CA1E74AD6BD}">
      <dgm:prSet/>
      <dgm:spPr/>
      <dgm:t>
        <a:bodyPr/>
        <a:lstStyle/>
        <a:p>
          <a:endParaRPr lang="en-US"/>
        </a:p>
      </dgm:t>
    </dgm:pt>
    <dgm:pt modelId="{21B28468-101E-44E5-AACE-18525B68154F}" type="sibTrans" cxnId="{1116F480-7DE9-4788-895E-6CA1E74AD6BD}">
      <dgm:prSet/>
      <dgm:spPr/>
      <dgm:t>
        <a:bodyPr/>
        <a:lstStyle/>
        <a:p>
          <a:endParaRPr lang="en-US"/>
        </a:p>
      </dgm:t>
    </dgm:pt>
    <dgm:pt modelId="{D9611020-C6C4-418E-9A5B-CCC34EADBE8F}">
      <dgm:prSet custT="1"/>
      <dgm:spPr/>
      <dgm:t>
        <a:bodyPr/>
        <a:lstStyle/>
        <a:p>
          <a:r>
            <a:rPr lang="en-US" sz="1800" b="0" smtClean="0">
              <a:latin typeface="Calibri" pitchFamily="34" charset="0"/>
            </a:rPr>
            <a:t>Maintain speed and torque during an AC line sag or outage</a:t>
          </a:r>
          <a:endParaRPr lang="en-US" sz="1800" b="0" dirty="0">
            <a:latin typeface="Calibri" pitchFamily="34" charset="0"/>
          </a:endParaRPr>
        </a:p>
      </dgm:t>
    </dgm:pt>
    <dgm:pt modelId="{66312D2E-4694-4899-AFCE-40FF18024D52}" type="parTrans" cxnId="{C6533C18-285F-4C50-9113-C93979D833FF}">
      <dgm:prSet/>
      <dgm:spPr/>
      <dgm:t>
        <a:bodyPr/>
        <a:lstStyle/>
        <a:p>
          <a:endParaRPr lang="en-US"/>
        </a:p>
      </dgm:t>
    </dgm:pt>
    <dgm:pt modelId="{B71F51BB-4667-4307-93F9-3C1615DCB565}" type="sibTrans" cxnId="{C6533C18-285F-4C50-9113-C93979D833FF}">
      <dgm:prSet/>
      <dgm:spPr/>
      <dgm:t>
        <a:bodyPr/>
        <a:lstStyle/>
        <a:p>
          <a:endParaRPr lang="en-US"/>
        </a:p>
      </dgm:t>
    </dgm:pt>
    <dgm:pt modelId="{0BF5F96E-21A1-46E7-9F3E-6B80FEB945FE}">
      <dgm:prSet custT="1"/>
      <dgm:spPr/>
      <dgm:t>
        <a:bodyPr/>
        <a:lstStyle/>
        <a:p>
          <a:r>
            <a:rPr lang="en-US" sz="1800" b="0" smtClean="0">
              <a:latin typeface="Calibri" pitchFamily="34" charset="0"/>
            </a:rPr>
            <a:t>DC backup for VFD</a:t>
          </a:r>
          <a:endParaRPr lang="en-US" sz="1800" b="0" dirty="0">
            <a:latin typeface="Calibri" pitchFamily="34" charset="0"/>
          </a:endParaRPr>
        </a:p>
      </dgm:t>
    </dgm:pt>
    <dgm:pt modelId="{66B2FAB0-6AB0-41A0-BCBF-00BB1121CAD1}" type="parTrans" cxnId="{4B22880D-FCAC-48BA-AFC0-317F0958B139}">
      <dgm:prSet/>
      <dgm:spPr/>
      <dgm:t>
        <a:bodyPr/>
        <a:lstStyle/>
        <a:p>
          <a:endParaRPr lang="en-US"/>
        </a:p>
      </dgm:t>
    </dgm:pt>
    <dgm:pt modelId="{1B19E567-91AF-40C6-85AB-95E24B7D1DAC}" type="sibTrans" cxnId="{4B22880D-FCAC-48BA-AFC0-317F0958B139}">
      <dgm:prSet/>
      <dgm:spPr/>
      <dgm:t>
        <a:bodyPr/>
        <a:lstStyle/>
        <a:p>
          <a:endParaRPr lang="en-US"/>
        </a:p>
      </dgm:t>
    </dgm:pt>
    <dgm:pt modelId="{5BF15A82-BCE8-40FB-8DA5-7EF4F54E507E}" type="pres">
      <dgm:prSet presAssocID="{1A015B70-E922-456C-8E16-D6D386F4D4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EA95A-9A55-4F05-9EFE-A40B426CC585}" type="pres">
      <dgm:prSet presAssocID="{D9611020-C6C4-418E-9A5B-CCC34EADBE8F}" presName="parentLin" presStyleCnt="0"/>
      <dgm:spPr/>
      <dgm:t>
        <a:bodyPr/>
        <a:lstStyle/>
        <a:p>
          <a:endParaRPr lang="en-US"/>
        </a:p>
      </dgm:t>
    </dgm:pt>
    <dgm:pt modelId="{6A3B2377-82BB-48C8-B091-E203E07B7D15}" type="pres">
      <dgm:prSet presAssocID="{D9611020-C6C4-418E-9A5B-CCC34EADBE8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F16172F-8508-4550-A06B-6EB344544E9F}" type="pres">
      <dgm:prSet presAssocID="{D9611020-C6C4-418E-9A5B-CCC34EADBE8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E4E12-A772-4FCD-BD8D-F252C0F4B61A}" type="pres">
      <dgm:prSet presAssocID="{D9611020-C6C4-418E-9A5B-CCC34EADBE8F}" presName="negativeSpace" presStyleCnt="0"/>
      <dgm:spPr/>
      <dgm:t>
        <a:bodyPr/>
        <a:lstStyle/>
        <a:p>
          <a:endParaRPr lang="en-US"/>
        </a:p>
      </dgm:t>
    </dgm:pt>
    <dgm:pt modelId="{3D75E7CF-226D-4269-96EB-858CC726FA40}" type="pres">
      <dgm:prSet presAssocID="{D9611020-C6C4-418E-9A5B-CCC34EADBE8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8558F-913E-4C29-98E8-BD9413BE8D29}" type="pres">
      <dgm:prSet presAssocID="{B71F51BB-4667-4307-93F9-3C1615DCB565}" presName="spaceBetweenRectangles" presStyleCnt="0"/>
      <dgm:spPr/>
      <dgm:t>
        <a:bodyPr/>
        <a:lstStyle/>
        <a:p>
          <a:endParaRPr lang="en-US"/>
        </a:p>
      </dgm:t>
    </dgm:pt>
    <dgm:pt modelId="{D599CEF9-A2A0-4442-83B5-A47A4169078E}" type="pres">
      <dgm:prSet presAssocID="{0BF5F96E-21A1-46E7-9F3E-6B80FEB945FE}" presName="parentLin" presStyleCnt="0"/>
      <dgm:spPr/>
      <dgm:t>
        <a:bodyPr/>
        <a:lstStyle/>
        <a:p>
          <a:endParaRPr lang="en-US"/>
        </a:p>
      </dgm:t>
    </dgm:pt>
    <dgm:pt modelId="{1CB95BDE-8B04-478D-B7F6-9FEEC5294908}" type="pres">
      <dgm:prSet presAssocID="{0BF5F96E-21A1-46E7-9F3E-6B80FEB945F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826DABB-F5B5-4B3F-91DA-9914CF1759EB}" type="pres">
      <dgm:prSet presAssocID="{0BF5F96E-21A1-46E7-9F3E-6B80FEB945F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25572-FCEF-430F-BF87-2E17BBC58B2C}" type="pres">
      <dgm:prSet presAssocID="{0BF5F96E-21A1-46E7-9F3E-6B80FEB945FE}" presName="negativeSpace" presStyleCnt="0"/>
      <dgm:spPr/>
      <dgm:t>
        <a:bodyPr/>
        <a:lstStyle/>
        <a:p>
          <a:endParaRPr lang="en-US"/>
        </a:p>
      </dgm:t>
    </dgm:pt>
    <dgm:pt modelId="{C600E345-5073-4AB6-A661-B445560D2715}" type="pres">
      <dgm:prSet presAssocID="{0BF5F96E-21A1-46E7-9F3E-6B80FEB945F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E9DE4-F5AA-4499-9F63-E3BF9D6AA28D}" type="pres">
      <dgm:prSet presAssocID="{1B19E567-91AF-40C6-85AB-95E24B7D1DAC}" presName="spaceBetweenRectangles" presStyleCnt="0"/>
      <dgm:spPr/>
      <dgm:t>
        <a:bodyPr/>
        <a:lstStyle/>
        <a:p>
          <a:endParaRPr lang="en-US"/>
        </a:p>
      </dgm:t>
    </dgm:pt>
    <dgm:pt modelId="{B963455F-1C84-43AA-923B-3CFA098CE9CF}" type="pres">
      <dgm:prSet presAssocID="{56AE4BB5-74BF-4ED2-B988-6BE083A7CD54}" presName="parentLin" presStyleCnt="0"/>
      <dgm:spPr/>
      <dgm:t>
        <a:bodyPr/>
        <a:lstStyle/>
        <a:p>
          <a:endParaRPr lang="en-US"/>
        </a:p>
      </dgm:t>
    </dgm:pt>
    <dgm:pt modelId="{4637A0CE-A393-47EF-BB03-0CC19BF1B289}" type="pres">
      <dgm:prSet presAssocID="{56AE4BB5-74BF-4ED2-B988-6BE083A7CD5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8E012DA-07AE-46CA-A7F2-5916981DC7DC}" type="pres">
      <dgm:prSet presAssocID="{56AE4BB5-74BF-4ED2-B988-6BE083A7CD5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21153-EB8F-4B0A-9996-9BFAA4A6D796}" type="pres">
      <dgm:prSet presAssocID="{56AE4BB5-74BF-4ED2-B988-6BE083A7CD54}" presName="negativeSpace" presStyleCnt="0"/>
      <dgm:spPr/>
      <dgm:t>
        <a:bodyPr/>
        <a:lstStyle/>
        <a:p>
          <a:endParaRPr lang="en-US"/>
        </a:p>
      </dgm:t>
    </dgm:pt>
    <dgm:pt modelId="{BE2B8168-013B-4E01-B405-2A7546B372C9}" type="pres">
      <dgm:prSet presAssocID="{56AE4BB5-74BF-4ED2-B988-6BE083A7CD5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0D03C-E244-4581-B574-FA772E90E4B5}" type="pres">
      <dgm:prSet presAssocID="{39CB5CB0-D8E6-477A-A7BA-6DE0A9002653}" presName="spaceBetweenRectangles" presStyleCnt="0"/>
      <dgm:spPr/>
      <dgm:t>
        <a:bodyPr/>
        <a:lstStyle/>
        <a:p>
          <a:endParaRPr lang="en-US"/>
        </a:p>
      </dgm:t>
    </dgm:pt>
    <dgm:pt modelId="{E4AAEE2E-6E2E-4EB7-A43B-2CA12DCD94E1}" type="pres">
      <dgm:prSet presAssocID="{B1CA3530-320B-4231-9319-FA4B3B00470C}" presName="parentLin" presStyleCnt="0"/>
      <dgm:spPr/>
      <dgm:t>
        <a:bodyPr/>
        <a:lstStyle/>
        <a:p>
          <a:endParaRPr lang="en-US"/>
        </a:p>
      </dgm:t>
    </dgm:pt>
    <dgm:pt modelId="{AFEF7694-2BCE-4C18-B58C-99C15188A4D0}" type="pres">
      <dgm:prSet presAssocID="{B1CA3530-320B-4231-9319-FA4B3B00470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E340093A-B66C-45A0-971F-EA6D85BF3C4D}" type="pres">
      <dgm:prSet presAssocID="{B1CA3530-320B-4231-9319-FA4B3B00470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8951F-D622-4310-B16B-7D22BC15F975}" type="pres">
      <dgm:prSet presAssocID="{B1CA3530-320B-4231-9319-FA4B3B00470C}" presName="negativeSpace" presStyleCnt="0"/>
      <dgm:spPr/>
      <dgm:t>
        <a:bodyPr/>
        <a:lstStyle/>
        <a:p>
          <a:endParaRPr lang="en-US"/>
        </a:p>
      </dgm:t>
    </dgm:pt>
    <dgm:pt modelId="{1773CA30-1877-4B4A-B20B-3845BD55C555}" type="pres">
      <dgm:prSet presAssocID="{B1CA3530-320B-4231-9319-FA4B3B00470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D67A4A-348F-419B-B2E6-2327582E921B}" srcId="{1A015B70-E922-456C-8E16-D6D386F4D474}" destId="{56AE4BB5-74BF-4ED2-B988-6BE083A7CD54}" srcOrd="2" destOrd="0" parTransId="{E6B9EC44-8714-4358-AC79-B93867A5B03D}" sibTransId="{39CB5CB0-D8E6-477A-A7BA-6DE0A9002653}"/>
    <dgm:cxn modelId="{F898AC20-4740-435D-9F8E-FC6831AC7BF1}" type="presOf" srcId="{B1CA3530-320B-4231-9319-FA4B3B00470C}" destId="{E340093A-B66C-45A0-971F-EA6D85BF3C4D}" srcOrd="1" destOrd="0" presId="urn:microsoft.com/office/officeart/2005/8/layout/list1"/>
    <dgm:cxn modelId="{3D7CF9B2-3999-4859-8AE0-4A3D2EDD702E}" type="presOf" srcId="{0BF5F96E-21A1-46E7-9F3E-6B80FEB945FE}" destId="{0826DABB-F5B5-4B3F-91DA-9914CF1759EB}" srcOrd="1" destOrd="0" presId="urn:microsoft.com/office/officeart/2005/8/layout/list1"/>
    <dgm:cxn modelId="{20C7E614-B64B-46BA-B299-320BC4924999}" type="presOf" srcId="{56AE4BB5-74BF-4ED2-B988-6BE083A7CD54}" destId="{E8E012DA-07AE-46CA-A7F2-5916981DC7DC}" srcOrd="1" destOrd="0" presId="urn:microsoft.com/office/officeart/2005/8/layout/list1"/>
    <dgm:cxn modelId="{83DEC975-DA2C-4872-B75B-C05C6E3F0B9D}" type="presOf" srcId="{D9611020-C6C4-418E-9A5B-CCC34EADBE8F}" destId="{EF16172F-8508-4550-A06B-6EB344544E9F}" srcOrd="1" destOrd="0" presId="urn:microsoft.com/office/officeart/2005/8/layout/list1"/>
    <dgm:cxn modelId="{6BBE9F92-08B3-40FA-8C00-07F02744F0ED}" type="presOf" srcId="{1A015B70-E922-456C-8E16-D6D386F4D474}" destId="{5BF15A82-BCE8-40FB-8DA5-7EF4F54E507E}" srcOrd="0" destOrd="0" presId="urn:microsoft.com/office/officeart/2005/8/layout/list1"/>
    <dgm:cxn modelId="{9D8E5D0D-D421-4348-B214-90BF44E1E5A5}" type="presOf" srcId="{56AE4BB5-74BF-4ED2-B988-6BE083A7CD54}" destId="{4637A0CE-A393-47EF-BB03-0CC19BF1B289}" srcOrd="0" destOrd="0" presId="urn:microsoft.com/office/officeart/2005/8/layout/list1"/>
    <dgm:cxn modelId="{D40ACFCF-FC1A-4957-9BC4-CC8DB1905C61}" type="presOf" srcId="{7E71AC9F-3F11-4DD4-8302-82E1EB5B160F}" destId="{C600E345-5073-4AB6-A661-B445560D2715}" srcOrd="0" destOrd="0" presId="urn:microsoft.com/office/officeart/2005/8/layout/list1"/>
    <dgm:cxn modelId="{4B22880D-FCAC-48BA-AFC0-317F0958B139}" srcId="{1A015B70-E922-456C-8E16-D6D386F4D474}" destId="{0BF5F96E-21A1-46E7-9F3E-6B80FEB945FE}" srcOrd="1" destOrd="0" parTransId="{66B2FAB0-6AB0-41A0-BCBF-00BB1121CAD1}" sibTransId="{1B19E567-91AF-40C6-85AB-95E24B7D1DAC}"/>
    <dgm:cxn modelId="{ED21A499-15BB-4422-B914-A06B49802750}" srcId="{1A015B70-E922-456C-8E16-D6D386F4D474}" destId="{B1CA3530-320B-4231-9319-FA4B3B00470C}" srcOrd="3" destOrd="0" parTransId="{B3242F03-CF85-480B-A3C8-395D07D43B35}" sibTransId="{EAA95C7F-7A30-4958-96A8-0406A21E7FBC}"/>
    <dgm:cxn modelId="{B0BE7BEA-CED7-4A3F-AE05-226D6D9B9D85}" type="presOf" srcId="{B1CA3530-320B-4231-9319-FA4B3B00470C}" destId="{AFEF7694-2BCE-4C18-B58C-99C15188A4D0}" srcOrd="0" destOrd="0" presId="urn:microsoft.com/office/officeart/2005/8/layout/list1"/>
    <dgm:cxn modelId="{C58CA228-F053-4387-A2B8-C55035463344}" type="presOf" srcId="{D9611020-C6C4-418E-9A5B-CCC34EADBE8F}" destId="{6A3B2377-82BB-48C8-B091-E203E07B7D15}" srcOrd="0" destOrd="0" presId="urn:microsoft.com/office/officeart/2005/8/layout/list1"/>
    <dgm:cxn modelId="{B1BE18BB-F47C-4084-A1A8-FBCC0DFF0AA3}" type="presOf" srcId="{0BF5F96E-21A1-46E7-9F3E-6B80FEB945FE}" destId="{1CB95BDE-8B04-478D-B7F6-9FEEC5294908}" srcOrd="0" destOrd="0" presId="urn:microsoft.com/office/officeart/2005/8/layout/list1"/>
    <dgm:cxn modelId="{C6533C18-285F-4C50-9113-C93979D833FF}" srcId="{1A015B70-E922-456C-8E16-D6D386F4D474}" destId="{D9611020-C6C4-418E-9A5B-CCC34EADBE8F}" srcOrd="0" destOrd="0" parTransId="{66312D2E-4694-4899-AFCE-40FF18024D52}" sibTransId="{B71F51BB-4667-4307-93F9-3C1615DCB565}"/>
    <dgm:cxn modelId="{1116F480-7DE9-4788-895E-6CA1E74AD6BD}" srcId="{0BF5F96E-21A1-46E7-9F3E-6B80FEB945FE}" destId="{7E71AC9F-3F11-4DD4-8302-82E1EB5B160F}" srcOrd="0" destOrd="0" parTransId="{7D8FE3AC-F6C2-46F2-A169-DEBAD096627A}" sibTransId="{21B28468-101E-44E5-AACE-18525B68154F}"/>
    <dgm:cxn modelId="{E30A64E6-C07E-4976-8F5B-571FFEFDB976}" type="presParOf" srcId="{5BF15A82-BCE8-40FB-8DA5-7EF4F54E507E}" destId="{1AEEA95A-9A55-4F05-9EFE-A40B426CC585}" srcOrd="0" destOrd="0" presId="urn:microsoft.com/office/officeart/2005/8/layout/list1"/>
    <dgm:cxn modelId="{67C8E892-BA54-4BF9-8CC2-84C5069C5AFE}" type="presParOf" srcId="{1AEEA95A-9A55-4F05-9EFE-A40B426CC585}" destId="{6A3B2377-82BB-48C8-B091-E203E07B7D15}" srcOrd="0" destOrd="0" presId="urn:microsoft.com/office/officeart/2005/8/layout/list1"/>
    <dgm:cxn modelId="{9E6959D2-4880-4332-B218-93BE1F952D8F}" type="presParOf" srcId="{1AEEA95A-9A55-4F05-9EFE-A40B426CC585}" destId="{EF16172F-8508-4550-A06B-6EB344544E9F}" srcOrd="1" destOrd="0" presId="urn:microsoft.com/office/officeart/2005/8/layout/list1"/>
    <dgm:cxn modelId="{4D4896D2-ECF6-47C4-93AE-5C3600B70111}" type="presParOf" srcId="{5BF15A82-BCE8-40FB-8DA5-7EF4F54E507E}" destId="{DB4E4E12-A772-4FCD-BD8D-F252C0F4B61A}" srcOrd="1" destOrd="0" presId="urn:microsoft.com/office/officeart/2005/8/layout/list1"/>
    <dgm:cxn modelId="{55579621-3070-4FAD-BB8E-12CED8C68F8E}" type="presParOf" srcId="{5BF15A82-BCE8-40FB-8DA5-7EF4F54E507E}" destId="{3D75E7CF-226D-4269-96EB-858CC726FA40}" srcOrd="2" destOrd="0" presId="urn:microsoft.com/office/officeart/2005/8/layout/list1"/>
    <dgm:cxn modelId="{ECBE6E8A-1882-440E-8D39-82AEE665C155}" type="presParOf" srcId="{5BF15A82-BCE8-40FB-8DA5-7EF4F54E507E}" destId="{C3E8558F-913E-4C29-98E8-BD9413BE8D29}" srcOrd="3" destOrd="0" presId="urn:microsoft.com/office/officeart/2005/8/layout/list1"/>
    <dgm:cxn modelId="{ACA3E1D0-3390-4B4C-8B4F-91BEACD137DB}" type="presParOf" srcId="{5BF15A82-BCE8-40FB-8DA5-7EF4F54E507E}" destId="{D599CEF9-A2A0-4442-83B5-A47A4169078E}" srcOrd="4" destOrd="0" presId="urn:microsoft.com/office/officeart/2005/8/layout/list1"/>
    <dgm:cxn modelId="{062F9E97-82AA-4564-A289-57BA2670F413}" type="presParOf" srcId="{D599CEF9-A2A0-4442-83B5-A47A4169078E}" destId="{1CB95BDE-8B04-478D-B7F6-9FEEC5294908}" srcOrd="0" destOrd="0" presId="urn:microsoft.com/office/officeart/2005/8/layout/list1"/>
    <dgm:cxn modelId="{7449DF59-B37F-4906-9A9B-82F2B1F8A5D5}" type="presParOf" srcId="{D599CEF9-A2A0-4442-83B5-A47A4169078E}" destId="{0826DABB-F5B5-4B3F-91DA-9914CF1759EB}" srcOrd="1" destOrd="0" presId="urn:microsoft.com/office/officeart/2005/8/layout/list1"/>
    <dgm:cxn modelId="{C0C3A3AA-83EB-4F78-8E80-56E246FCC682}" type="presParOf" srcId="{5BF15A82-BCE8-40FB-8DA5-7EF4F54E507E}" destId="{CD825572-FCEF-430F-BF87-2E17BBC58B2C}" srcOrd="5" destOrd="0" presId="urn:microsoft.com/office/officeart/2005/8/layout/list1"/>
    <dgm:cxn modelId="{914FC6D1-348D-4247-AE75-6B431A8F1DA0}" type="presParOf" srcId="{5BF15A82-BCE8-40FB-8DA5-7EF4F54E507E}" destId="{C600E345-5073-4AB6-A661-B445560D2715}" srcOrd="6" destOrd="0" presId="urn:microsoft.com/office/officeart/2005/8/layout/list1"/>
    <dgm:cxn modelId="{492EF578-6410-48AE-A28F-769C2C221DF5}" type="presParOf" srcId="{5BF15A82-BCE8-40FB-8DA5-7EF4F54E507E}" destId="{324E9DE4-F5AA-4499-9F63-E3BF9D6AA28D}" srcOrd="7" destOrd="0" presId="urn:microsoft.com/office/officeart/2005/8/layout/list1"/>
    <dgm:cxn modelId="{59424074-3973-4F5C-86DF-CBD83B1177C1}" type="presParOf" srcId="{5BF15A82-BCE8-40FB-8DA5-7EF4F54E507E}" destId="{B963455F-1C84-43AA-923B-3CFA098CE9CF}" srcOrd="8" destOrd="0" presId="urn:microsoft.com/office/officeart/2005/8/layout/list1"/>
    <dgm:cxn modelId="{2C570C63-FC9B-45FB-B4F4-8BEFCD95889E}" type="presParOf" srcId="{B963455F-1C84-43AA-923B-3CFA098CE9CF}" destId="{4637A0CE-A393-47EF-BB03-0CC19BF1B289}" srcOrd="0" destOrd="0" presId="urn:microsoft.com/office/officeart/2005/8/layout/list1"/>
    <dgm:cxn modelId="{24394B61-E515-4866-9E42-D341158258F4}" type="presParOf" srcId="{B963455F-1C84-43AA-923B-3CFA098CE9CF}" destId="{E8E012DA-07AE-46CA-A7F2-5916981DC7DC}" srcOrd="1" destOrd="0" presId="urn:microsoft.com/office/officeart/2005/8/layout/list1"/>
    <dgm:cxn modelId="{E3038D7A-B9A2-47A6-A558-E7637002F3E0}" type="presParOf" srcId="{5BF15A82-BCE8-40FB-8DA5-7EF4F54E507E}" destId="{AD121153-EB8F-4B0A-9996-9BFAA4A6D796}" srcOrd="9" destOrd="0" presId="urn:microsoft.com/office/officeart/2005/8/layout/list1"/>
    <dgm:cxn modelId="{2CDAAEC7-17E8-4CE6-AC82-38BA68F10B8D}" type="presParOf" srcId="{5BF15A82-BCE8-40FB-8DA5-7EF4F54E507E}" destId="{BE2B8168-013B-4E01-B405-2A7546B372C9}" srcOrd="10" destOrd="0" presId="urn:microsoft.com/office/officeart/2005/8/layout/list1"/>
    <dgm:cxn modelId="{94BB073E-319F-4325-839F-264F76896D73}" type="presParOf" srcId="{5BF15A82-BCE8-40FB-8DA5-7EF4F54E507E}" destId="{40D0D03C-E244-4581-B574-FA772E90E4B5}" srcOrd="11" destOrd="0" presId="urn:microsoft.com/office/officeart/2005/8/layout/list1"/>
    <dgm:cxn modelId="{C50C438A-D24A-4574-8EBF-549952899604}" type="presParOf" srcId="{5BF15A82-BCE8-40FB-8DA5-7EF4F54E507E}" destId="{E4AAEE2E-6E2E-4EB7-A43B-2CA12DCD94E1}" srcOrd="12" destOrd="0" presId="urn:microsoft.com/office/officeart/2005/8/layout/list1"/>
    <dgm:cxn modelId="{C8E5C27C-A19C-4E3D-AB59-2D7F733F42DB}" type="presParOf" srcId="{E4AAEE2E-6E2E-4EB7-A43B-2CA12DCD94E1}" destId="{AFEF7694-2BCE-4C18-B58C-99C15188A4D0}" srcOrd="0" destOrd="0" presId="urn:microsoft.com/office/officeart/2005/8/layout/list1"/>
    <dgm:cxn modelId="{98800E94-EC0E-4EEE-93C8-9CAB8FF777FF}" type="presParOf" srcId="{E4AAEE2E-6E2E-4EB7-A43B-2CA12DCD94E1}" destId="{E340093A-B66C-45A0-971F-EA6D85BF3C4D}" srcOrd="1" destOrd="0" presId="urn:microsoft.com/office/officeart/2005/8/layout/list1"/>
    <dgm:cxn modelId="{3985B27A-F276-4E11-89DA-52D8A8EF711F}" type="presParOf" srcId="{5BF15A82-BCE8-40FB-8DA5-7EF4F54E507E}" destId="{BF18951F-D622-4310-B16B-7D22BC15F975}" srcOrd="13" destOrd="0" presId="urn:microsoft.com/office/officeart/2005/8/layout/list1"/>
    <dgm:cxn modelId="{E389F96E-06C5-4461-974F-E1C2DC0E34EC}" type="presParOf" srcId="{5BF15A82-BCE8-40FB-8DA5-7EF4F54E507E}" destId="{1773CA30-1877-4B4A-B20B-3845BD55C55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CAC751-DE2A-4BB6-941D-1E7B500D5889}" type="doc">
      <dgm:prSet loTypeId="urn:microsoft.com/office/officeart/2005/8/layout/list1" loCatId="list" qsTypeId="urn:microsoft.com/office/officeart/2005/8/quickstyle/3d2" qsCatId="3D" csTypeId="urn:microsoft.com/office/officeart/2005/8/colors/accent1_2#7" csCatId="accent1" phldr="1"/>
      <dgm:spPr/>
    </dgm:pt>
    <dgm:pt modelId="{65A00849-6655-48F7-8371-0E9C616D7A14}">
      <dgm:prSet phldrT="[Text]"/>
      <dgm:spPr/>
      <dgm:t>
        <a:bodyPr/>
        <a:lstStyle/>
        <a:p>
          <a:r>
            <a:rPr lang="en-US" u="none" dirty="0" err="1" smtClean="0">
              <a:latin typeface="Calibri" pitchFamily="34" charset="0"/>
            </a:rPr>
            <a:t>ProposalWorks</a:t>
          </a:r>
          <a:endParaRPr lang="en-US" u="none" dirty="0"/>
        </a:p>
      </dgm:t>
    </dgm:pt>
    <dgm:pt modelId="{E3CC63DC-283F-47AC-A8CA-A6234384A5B1}" type="parTrans" cxnId="{0CB8AE94-386F-4FD8-A4E0-318862845AA3}">
      <dgm:prSet/>
      <dgm:spPr/>
      <dgm:t>
        <a:bodyPr/>
        <a:lstStyle/>
        <a:p>
          <a:endParaRPr lang="en-US"/>
        </a:p>
      </dgm:t>
    </dgm:pt>
    <dgm:pt modelId="{0324F7DC-06AD-4998-B4AB-B54CB981C431}" type="sibTrans" cxnId="{0CB8AE94-386F-4FD8-A4E0-318862845AA3}">
      <dgm:prSet/>
      <dgm:spPr/>
      <dgm:t>
        <a:bodyPr/>
        <a:lstStyle/>
        <a:p>
          <a:endParaRPr lang="en-US"/>
        </a:p>
      </dgm:t>
    </dgm:pt>
    <dgm:pt modelId="{3459AA4E-3734-496D-B892-F7325409B34A}">
      <dgm:prSet phldrT="[Text]"/>
      <dgm:spPr/>
      <dgm:t>
        <a:bodyPr/>
        <a:lstStyle/>
        <a:p>
          <a:r>
            <a:rPr lang="en-US" dirty="0" smtClean="0"/>
            <a:t>Enhanced website</a:t>
          </a:r>
          <a:endParaRPr lang="en-US" dirty="0"/>
        </a:p>
      </dgm:t>
    </dgm:pt>
    <dgm:pt modelId="{D0EA2AF6-D14F-4295-B155-2A8FC7D5BBC7}" type="parTrans" cxnId="{0935683B-79EB-4CAB-B3C2-316BBCBAB73D}">
      <dgm:prSet/>
      <dgm:spPr/>
      <dgm:t>
        <a:bodyPr/>
        <a:lstStyle/>
        <a:p>
          <a:endParaRPr lang="en-US"/>
        </a:p>
      </dgm:t>
    </dgm:pt>
    <dgm:pt modelId="{6047476C-EEE6-4607-A453-0D5C96CD732D}" type="sibTrans" cxnId="{0935683B-79EB-4CAB-B3C2-316BBCBAB73D}">
      <dgm:prSet/>
      <dgm:spPr/>
      <dgm:t>
        <a:bodyPr/>
        <a:lstStyle/>
        <a:p>
          <a:endParaRPr lang="en-US"/>
        </a:p>
      </dgm:t>
    </dgm:pt>
    <dgm:pt modelId="{C5A76371-CD1F-45C5-BEE8-B162F49F70DC}">
      <dgm:prSet phldrT="[Text]"/>
      <dgm:spPr/>
      <dgm:t>
        <a:bodyPr/>
        <a:lstStyle/>
        <a:p>
          <a:r>
            <a:rPr lang="en-US" dirty="0" smtClean="0"/>
            <a:t>Cross references</a:t>
          </a:r>
          <a:endParaRPr lang="en-US" dirty="0"/>
        </a:p>
      </dgm:t>
    </dgm:pt>
    <dgm:pt modelId="{9088D84A-DF8A-433C-A82C-C76A18AE7F49}" type="parTrans" cxnId="{F276CE8C-0E80-4B05-AD04-6725365D4551}">
      <dgm:prSet/>
      <dgm:spPr/>
      <dgm:t>
        <a:bodyPr/>
        <a:lstStyle/>
        <a:p>
          <a:endParaRPr lang="en-US"/>
        </a:p>
      </dgm:t>
    </dgm:pt>
    <dgm:pt modelId="{D1512BFF-BA73-4D4E-84BD-6EF8B0203541}" type="sibTrans" cxnId="{F276CE8C-0E80-4B05-AD04-6725365D4551}">
      <dgm:prSet/>
      <dgm:spPr/>
      <dgm:t>
        <a:bodyPr/>
        <a:lstStyle/>
        <a:p>
          <a:endParaRPr lang="en-US"/>
        </a:p>
      </dgm:t>
    </dgm:pt>
    <dgm:pt modelId="{12CCA1E0-EB84-46F5-8632-4BC5F4E4FABB}">
      <dgm:prSet phldrT="[Text]"/>
      <dgm:spPr/>
      <dgm:t>
        <a:bodyPr/>
        <a:lstStyle/>
        <a:p>
          <a:r>
            <a:rPr lang="en-US" dirty="0" smtClean="0"/>
            <a:t>Web training schedules</a:t>
          </a:r>
          <a:endParaRPr lang="en-US" dirty="0"/>
        </a:p>
      </dgm:t>
    </dgm:pt>
    <dgm:pt modelId="{2B67FF1C-25F3-41F7-8E39-44156368B331}" type="parTrans" cxnId="{979DCC06-B86E-42FB-911D-30313B8DDD5E}">
      <dgm:prSet/>
      <dgm:spPr/>
      <dgm:t>
        <a:bodyPr/>
        <a:lstStyle/>
        <a:p>
          <a:endParaRPr lang="en-US"/>
        </a:p>
      </dgm:t>
    </dgm:pt>
    <dgm:pt modelId="{AABF6F61-471B-47B5-8C1F-43CCE09CFF29}" type="sibTrans" cxnId="{979DCC06-B86E-42FB-911D-30313B8DDD5E}">
      <dgm:prSet/>
      <dgm:spPr/>
      <dgm:t>
        <a:bodyPr/>
        <a:lstStyle/>
        <a:p>
          <a:endParaRPr lang="en-US"/>
        </a:p>
      </dgm:t>
    </dgm:pt>
    <dgm:pt modelId="{7EC296EE-4C8A-4BC9-85A0-2E81039DD384}">
      <dgm:prSet phldrT="[Text]"/>
      <dgm:spPr/>
      <dgm:t>
        <a:bodyPr/>
        <a:lstStyle/>
        <a:p>
          <a:endParaRPr lang="en-US" u="none" dirty="0"/>
        </a:p>
      </dgm:t>
    </dgm:pt>
    <dgm:pt modelId="{A12D31D4-3574-4E1A-A10A-AEAE756B1CA2}" type="parTrans" cxnId="{A68CBC15-5069-4090-91E0-F4AB80849A54}">
      <dgm:prSet/>
      <dgm:spPr/>
      <dgm:t>
        <a:bodyPr/>
        <a:lstStyle/>
        <a:p>
          <a:endParaRPr lang="en-US"/>
        </a:p>
      </dgm:t>
    </dgm:pt>
    <dgm:pt modelId="{D873FA7D-1816-4C54-97AE-ADAF5B08BAB6}" type="sibTrans" cxnId="{A68CBC15-5069-4090-91E0-F4AB80849A54}">
      <dgm:prSet/>
      <dgm:spPr/>
      <dgm:t>
        <a:bodyPr/>
        <a:lstStyle/>
        <a:p>
          <a:endParaRPr lang="en-US"/>
        </a:p>
      </dgm:t>
    </dgm:pt>
    <dgm:pt modelId="{50C4A4B1-F9E7-42DC-A26A-CFEA82D77B6D}">
      <dgm:prSet phldrT="[Text]"/>
      <dgm:spPr/>
      <dgm:t>
        <a:bodyPr/>
        <a:lstStyle/>
        <a:p>
          <a:endParaRPr lang="en-US" u="none" dirty="0"/>
        </a:p>
      </dgm:t>
    </dgm:pt>
    <dgm:pt modelId="{8DDDBD5E-D81E-498A-936D-611690CB2832}" type="parTrans" cxnId="{2D8B75B1-6A6B-40A2-B558-16D7A74F8E30}">
      <dgm:prSet/>
      <dgm:spPr/>
      <dgm:t>
        <a:bodyPr/>
        <a:lstStyle/>
        <a:p>
          <a:endParaRPr lang="en-US"/>
        </a:p>
      </dgm:t>
    </dgm:pt>
    <dgm:pt modelId="{63FCE0FD-D4DE-416E-BCF7-B0D6C40791F8}" type="sibTrans" cxnId="{2D8B75B1-6A6B-40A2-B558-16D7A74F8E30}">
      <dgm:prSet/>
      <dgm:spPr/>
      <dgm:t>
        <a:bodyPr/>
        <a:lstStyle/>
        <a:p>
          <a:endParaRPr lang="en-US"/>
        </a:p>
      </dgm:t>
    </dgm:pt>
    <dgm:pt modelId="{3C0CECFF-9D6C-4B6E-9984-995A561A67C0}">
      <dgm:prSet phldrT="[Text]"/>
      <dgm:spPr/>
      <dgm:t>
        <a:bodyPr/>
        <a:lstStyle/>
        <a:p>
          <a:endParaRPr lang="en-US" u="none" dirty="0"/>
        </a:p>
      </dgm:t>
    </dgm:pt>
    <dgm:pt modelId="{4BF23A59-664F-4055-9E1D-779FC5F2602C}" type="parTrans" cxnId="{AD1FFB78-3D00-4D47-B669-9045CEE61304}">
      <dgm:prSet/>
      <dgm:spPr/>
      <dgm:t>
        <a:bodyPr/>
        <a:lstStyle/>
        <a:p>
          <a:endParaRPr lang="en-US"/>
        </a:p>
      </dgm:t>
    </dgm:pt>
    <dgm:pt modelId="{773F4660-5557-4B70-8DE1-348139A20E39}" type="sibTrans" cxnId="{AD1FFB78-3D00-4D47-B669-9045CEE61304}">
      <dgm:prSet/>
      <dgm:spPr/>
      <dgm:t>
        <a:bodyPr/>
        <a:lstStyle/>
        <a:p>
          <a:endParaRPr lang="en-US"/>
        </a:p>
      </dgm:t>
    </dgm:pt>
    <dgm:pt modelId="{451339AB-5464-4297-924C-57B54BD4D2F1}">
      <dgm:prSet phldrT="[Text]"/>
      <dgm:spPr/>
      <dgm:t>
        <a:bodyPr/>
        <a:lstStyle/>
        <a:p>
          <a:endParaRPr lang="en-US" u="none" dirty="0"/>
        </a:p>
      </dgm:t>
    </dgm:pt>
    <dgm:pt modelId="{5917CFC9-BEED-4129-954A-246698B78BA9}" type="parTrans" cxnId="{D402D122-8C2F-4878-A177-238229FAD2F5}">
      <dgm:prSet/>
      <dgm:spPr/>
      <dgm:t>
        <a:bodyPr/>
        <a:lstStyle/>
        <a:p>
          <a:endParaRPr lang="en-US"/>
        </a:p>
      </dgm:t>
    </dgm:pt>
    <dgm:pt modelId="{4C066ED3-67C6-4C37-9020-8C45A6736789}" type="sibTrans" cxnId="{D402D122-8C2F-4878-A177-238229FAD2F5}">
      <dgm:prSet/>
      <dgm:spPr/>
      <dgm:t>
        <a:bodyPr/>
        <a:lstStyle/>
        <a:p>
          <a:endParaRPr lang="en-US"/>
        </a:p>
      </dgm:t>
    </dgm:pt>
    <dgm:pt modelId="{D5B068DA-7903-40F1-B62D-5BEF60B095F0}">
      <dgm:prSet phldrT="[Text]"/>
      <dgm:spPr/>
      <dgm:t>
        <a:bodyPr/>
        <a:lstStyle/>
        <a:p>
          <a:endParaRPr lang="en-US" u="none" dirty="0"/>
        </a:p>
      </dgm:t>
    </dgm:pt>
    <dgm:pt modelId="{03804400-F9DC-4FFE-B849-9A9CBE283F0C}" type="parTrans" cxnId="{DF35DE33-9424-44D8-9D21-64DB0A7CB148}">
      <dgm:prSet/>
      <dgm:spPr/>
      <dgm:t>
        <a:bodyPr/>
        <a:lstStyle/>
        <a:p>
          <a:endParaRPr lang="en-US"/>
        </a:p>
      </dgm:t>
    </dgm:pt>
    <dgm:pt modelId="{CBEEAD17-F120-46ED-8E8D-64E639F01F49}" type="sibTrans" cxnId="{DF35DE33-9424-44D8-9D21-64DB0A7CB148}">
      <dgm:prSet/>
      <dgm:spPr/>
      <dgm:t>
        <a:bodyPr/>
        <a:lstStyle/>
        <a:p>
          <a:endParaRPr lang="en-US"/>
        </a:p>
      </dgm:t>
    </dgm:pt>
    <dgm:pt modelId="{30BB2079-3F83-48C4-B19C-E9BFB535C033}">
      <dgm:prSet phldrT="[Text]"/>
      <dgm:spPr/>
      <dgm:t>
        <a:bodyPr/>
        <a:lstStyle/>
        <a:p>
          <a:endParaRPr lang="en-US" u="none" dirty="0"/>
        </a:p>
      </dgm:t>
    </dgm:pt>
    <dgm:pt modelId="{9714E13D-E636-4C51-B3BA-E3027864279A}" type="parTrans" cxnId="{B484C5C1-D13B-4284-A07E-765D0B09C454}">
      <dgm:prSet/>
      <dgm:spPr/>
      <dgm:t>
        <a:bodyPr/>
        <a:lstStyle/>
        <a:p>
          <a:endParaRPr lang="en-US"/>
        </a:p>
      </dgm:t>
    </dgm:pt>
    <dgm:pt modelId="{AE45AD91-C1F0-48D7-BC1E-7760DD6E30CC}" type="sibTrans" cxnId="{B484C5C1-D13B-4284-A07E-765D0B09C454}">
      <dgm:prSet/>
      <dgm:spPr/>
      <dgm:t>
        <a:bodyPr/>
        <a:lstStyle/>
        <a:p>
          <a:endParaRPr lang="en-US"/>
        </a:p>
      </dgm:t>
    </dgm:pt>
    <dgm:pt modelId="{51F10E30-1C62-4AE7-B0B2-25B8353AAC46}">
      <dgm:prSet phldrT="[Text]"/>
      <dgm:spPr/>
      <dgm:t>
        <a:bodyPr/>
        <a:lstStyle/>
        <a:p>
          <a:endParaRPr lang="en-US" u="none" dirty="0"/>
        </a:p>
      </dgm:t>
    </dgm:pt>
    <dgm:pt modelId="{70321DFE-B323-4F8C-8D82-CE574B088887}" type="parTrans" cxnId="{9138B54C-B383-4BB9-AC05-189696DDBA07}">
      <dgm:prSet/>
      <dgm:spPr/>
      <dgm:t>
        <a:bodyPr/>
        <a:lstStyle/>
        <a:p>
          <a:endParaRPr lang="en-US"/>
        </a:p>
      </dgm:t>
    </dgm:pt>
    <dgm:pt modelId="{088DCBB8-9FD3-4F43-9B1C-2AA535347F96}" type="sibTrans" cxnId="{9138B54C-B383-4BB9-AC05-189696DDBA07}">
      <dgm:prSet/>
      <dgm:spPr/>
      <dgm:t>
        <a:bodyPr/>
        <a:lstStyle/>
        <a:p>
          <a:endParaRPr lang="en-US"/>
        </a:p>
      </dgm:t>
    </dgm:pt>
    <dgm:pt modelId="{6DA540ED-D718-4E3E-8EB6-E8934E8D0A19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http://www.bonitron.com/drive-ab.html</a:t>
          </a:r>
          <a:endParaRPr lang="en-US" dirty="0"/>
        </a:p>
      </dgm:t>
    </dgm:pt>
    <dgm:pt modelId="{35ACE385-F3B4-4B13-B1AA-1FC71D9F039A}" type="parTrans" cxnId="{DC6B5869-CCEB-431F-A0BE-62BE96B9748F}">
      <dgm:prSet/>
      <dgm:spPr/>
      <dgm:t>
        <a:bodyPr/>
        <a:lstStyle/>
        <a:p>
          <a:endParaRPr lang="en-US"/>
        </a:p>
      </dgm:t>
    </dgm:pt>
    <dgm:pt modelId="{1C7DDD7B-3F0D-4EFB-BC6E-54B5B97722AC}" type="sibTrans" cxnId="{DC6B5869-CCEB-431F-A0BE-62BE96B9748F}">
      <dgm:prSet/>
      <dgm:spPr/>
      <dgm:t>
        <a:bodyPr/>
        <a:lstStyle/>
        <a:p>
          <a:endParaRPr lang="en-US"/>
        </a:p>
      </dgm:t>
    </dgm:pt>
    <dgm:pt modelId="{447269F8-665D-4DD2-B374-10BF18010522}" type="pres">
      <dgm:prSet presAssocID="{D9CAC751-DE2A-4BB6-941D-1E7B500D5889}" presName="linear" presStyleCnt="0">
        <dgm:presLayoutVars>
          <dgm:dir/>
          <dgm:animLvl val="lvl"/>
          <dgm:resizeHandles val="exact"/>
        </dgm:presLayoutVars>
      </dgm:prSet>
      <dgm:spPr/>
    </dgm:pt>
    <dgm:pt modelId="{45913645-A045-40F2-8383-4F984D719709}" type="pres">
      <dgm:prSet presAssocID="{65A00849-6655-48F7-8371-0E9C616D7A14}" presName="parentLin" presStyleCnt="0"/>
      <dgm:spPr/>
    </dgm:pt>
    <dgm:pt modelId="{F0CE19CD-8E39-4F6F-BC68-783776D5A9FA}" type="pres">
      <dgm:prSet presAssocID="{65A00849-6655-48F7-8371-0E9C616D7A1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1D12587-8300-476A-8095-3753CF4177CF}" type="pres">
      <dgm:prSet presAssocID="{65A00849-6655-48F7-8371-0E9C616D7A1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B0B65-7D28-44B9-AF8B-3D16F8BC7EA2}" type="pres">
      <dgm:prSet presAssocID="{65A00849-6655-48F7-8371-0E9C616D7A14}" presName="negativeSpace" presStyleCnt="0"/>
      <dgm:spPr/>
    </dgm:pt>
    <dgm:pt modelId="{6595AF0F-8DCA-49D7-A4B5-062CEC33DCB8}" type="pres">
      <dgm:prSet presAssocID="{65A00849-6655-48F7-8371-0E9C616D7A1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7F507-133A-4690-940C-59C2DE057AC3}" type="pres">
      <dgm:prSet presAssocID="{0324F7DC-06AD-4998-B4AB-B54CB981C431}" presName="spaceBetweenRectangles" presStyleCnt="0"/>
      <dgm:spPr/>
    </dgm:pt>
    <dgm:pt modelId="{F053AADB-15A9-4F9F-BFB9-A1E0CE4C7DFF}" type="pres">
      <dgm:prSet presAssocID="{3459AA4E-3734-496D-B892-F7325409B34A}" presName="parentLin" presStyleCnt="0"/>
      <dgm:spPr/>
    </dgm:pt>
    <dgm:pt modelId="{4AC09178-4FD7-4C61-8BF5-EDC1986FB01F}" type="pres">
      <dgm:prSet presAssocID="{3459AA4E-3734-496D-B892-F7325409B34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C826EC1-57E2-4E60-AF10-6A302CF9CE8B}" type="pres">
      <dgm:prSet presAssocID="{3459AA4E-3734-496D-B892-F7325409B3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477E6-FFBE-407A-9BCF-2E30D9AE218F}" type="pres">
      <dgm:prSet presAssocID="{3459AA4E-3734-496D-B892-F7325409B34A}" presName="negativeSpace" presStyleCnt="0"/>
      <dgm:spPr/>
    </dgm:pt>
    <dgm:pt modelId="{364D1ABB-5D0E-4E1B-9C13-A8888873F139}" type="pres">
      <dgm:prSet presAssocID="{3459AA4E-3734-496D-B892-F7325409B34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9F3DE-BEE5-48BA-B31F-04CA2254408D}" type="pres">
      <dgm:prSet presAssocID="{6047476C-EEE6-4607-A453-0D5C96CD732D}" presName="spaceBetweenRectangles" presStyleCnt="0"/>
      <dgm:spPr/>
    </dgm:pt>
    <dgm:pt modelId="{6D2E578F-CACA-4CF4-AFAD-47F9D4106937}" type="pres">
      <dgm:prSet presAssocID="{C5A76371-CD1F-45C5-BEE8-B162F49F70DC}" presName="parentLin" presStyleCnt="0"/>
      <dgm:spPr/>
    </dgm:pt>
    <dgm:pt modelId="{C45025FC-7E5A-488C-A835-DA12B543C550}" type="pres">
      <dgm:prSet presAssocID="{C5A76371-CD1F-45C5-BEE8-B162F49F70D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AE71534-298B-443A-A5F0-42C7DE964A74}" type="pres">
      <dgm:prSet presAssocID="{C5A76371-CD1F-45C5-BEE8-B162F49F70D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3FDD5-412E-4AA3-8F61-523F8817B4F3}" type="pres">
      <dgm:prSet presAssocID="{C5A76371-CD1F-45C5-BEE8-B162F49F70DC}" presName="negativeSpace" presStyleCnt="0"/>
      <dgm:spPr/>
    </dgm:pt>
    <dgm:pt modelId="{6BEFA443-E61E-46E1-A2AC-35C66E7B5631}" type="pres">
      <dgm:prSet presAssocID="{C5A76371-CD1F-45C5-BEE8-B162F49F70DC}" presName="childText" presStyleLbl="conFgAcc1" presStyleIdx="2" presStyleCnt="4">
        <dgm:presLayoutVars>
          <dgm:bulletEnabled val="1"/>
        </dgm:presLayoutVars>
      </dgm:prSet>
      <dgm:spPr/>
    </dgm:pt>
    <dgm:pt modelId="{97ED554C-30CC-40D9-9F83-BCCE7B6DC557}" type="pres">
      <dgm:prSet presAssocID="{D1512BFF-BA73-4D4E-84BD-6EF8B0203541}" presName="spaceBetweenRectangles" presStyleCnt="0"/>
      <dgm:spPr/>
    </dgm:pt>
    <dgm:pt modelId="{DF56C2E8-61D0-46E0-8591-E9BCF86DE318}" type="pres">
      <dgm:prSet presAssocID="{12CCA1E0-EB84-46F5-8632-4BC5F4E4FABB}" presName="parentLin" presStyleCnt="0"/>
      <dgm:spPr/>
    </dgm:pt>
    <dgm:pt modelId="{7BC7ACA3-5E6B-4BB1-A98F-346C055D9397}" type="pres">
      <dgm:prSet presAssocID="{12CCA1E0-EB84-46F5-8632-4BC5F4E4FAB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5123F84-8EA3-400C-AAA7-F24E78CBE3CA}" type="pres">
      <dgm:prSet presAssocID="{12CCA1E0-EB84-46F5-8632-4BC5F4E4FAB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80F70-A625-4A00-8C30-D8C1F0C04071}" type="pres">
      <dgm:prSet presAssocID="{12CCA1E0-EB84-46F5-8632-4BC5F4E4FABB}" presName="negativeSpace" presStyleCnt="0"/>
      <dgm:spPr/>
    </dgm:pt>
    <dgm:pt modelId="{D8B34FF8-5349-46C3-9C96-5EC15E8295C6}" type="pres">
      <dgm:prSet presAssocID="{12CCA1E0-EB84-46F5-8632-4BC5F4E4FAB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5888F1F-160D-41DB-9B88-B57ADDECD8EF}" type="presOf" srcId="{3459AA4E-3734-496D-B892-F7325409B34A}" destId="{3C826EC1-57E2-4E60-AF10-6A302CF9CE8B}" srcOrd="1" destOrd="0" presId="urn:microsoft.com/office/officeart/2005/8/layout/list1"/>
    <dgm:cxn modelId="{8D72DE0D-BE6D-43C3-9A69-0A6F33E29FA8}" type="presOf" srcId="{65A00849-6655-48F7-8371-0E9C616D7A14}" destId="{D1D12587-8300-476A-8095-3753CF4177CF}" srcOrd="1" destOrd="0" presId="urn:microsoft.com/office/officeart/2005/8/layout/list1"/>
    <dgm:cxn modelId="{0CB8AE94-386F-4FD8-A4E0-318862845AA3}" srcId="{D9CAC751-DE2A-4BB6-941D-1E7B500D5889}" destId="{65A00849-6655-48F7-8371-0E9C616D7A14}" srcOrd="0" destOrd="0" parTransId="{E3CC63DC-283F-47AC-A8CA-A6234384A5B1}" sibTransId="{0324F7DC-06AD-4998-B4AB-B54CB981C431}"/>
    <dgm:cxn modelId="{49109BDF-BD2D-4881-9AD7-E053610163C6}" type="presOf" srcId="{65A00849-6655-48F7-8371-0E9C616D7A14}" destId="{F0CE19CD-8E39-4F6F-BC68-783776D5A9FA}" srcOrd="0" destOrd="0" presId="urn:microsoft.com/office/officeart/2005/8/layout/list1"/>
    <dgm:cxn modelId="{EF43C7D9-1ADD-4235-A57C-B939D46FA3B1}" type="presOf" srcId="{51F10E30-1C62-4AE7-B0B2-25B8353AAC46}" destId="{6595AF0F-8DCA-49D7-A4B5-062CEC33DCB8}" srcOrd="0" destOrd="5" presId="urn:microsoft.com/office/officeart/2005/8/layout/list1"/>
    <dgm:cxn modelId="{5B82C02F-DFA3-424C-8421-383A3A937AD5}" type="presOf" srcId="{12CCA1E0-EB84-46F5-8632-4BC5F4E4FABB}" destId="{7BC7ACA3-5E6B-4BB1-A98F-346C055D9397}" srcOrd="0" destOrd="0" presId="urn:microsoft.com/office/officeart/2005/8/layout/list1"/>
    <dgm:cxn modelId="{979DCC06-B86E-42FB-911D-30313B8DDD5E}" srcId="{D9CAC751-DE2A-4BB6-941D-1E7B500D5889}" destId="{12CCA1E0-EB84-46F5-8632-4BC5F4E4FABB}" srcOrd="3" destOrd="0" parTransId="{2B67FF1C-25F3-41F7-8E39-44156368B331}" sibTransId="{AABF6F61-471B-47B5-8C1F-43CCE09CFF29}"/>
    <dgm:cxn modelId="{0F8A6F7E-E2A7-490A-8BAE-B86DACCB18AC}" type="presOf" srcId="{451339AB-5464-4297-924C-57B54BD4D2F1}" destId="{6595AF0F-8DCA-49D7-A4B5-062CEC33DCB8}" srcOrd="0" destOrd="2" presId="urn:microsoft.com/office/officeart/2005/8/layout/list1"/>
    <dgm:cxn modelId="{9138B54C-B383-4BB9-AC05-189696DDBA07}" srcId="{65A00849-6655-48F7-8371-0E9C616D7A14}" destId="{51F10E30-1C62-4AE7-B0B2-25B8353AAC46}" srcOrd="5" destOrd="0" parTransId="{70321DFE-B323-4F8C-8D82-CE574B088887}" sibTransId="{088DCBB8-9FD3-4F43-9B1C-2AA535347F96}"/>
    <dgm:cxn modelId="{23D4E40A-B203-4045-8F4B-6C8BF7B39A89}" type="presOf" srcId="{3459AA4E-3734-496D-B892-F7325409B34A}" destId="{4AC09178-4FD7-4C61-8BF5-EDC1986FB01F}" srcOrd="0" destOrd="0" presId="urn:microsoft.com/office/officeart/2005/8/layout/list1"/>
    <dgm:cxn modelId="{F35A0DA6-AF8D-4CC0-B1A4-88C6518A7A41}" type="presOf" srcId="{C5A76371-CD1F-45C5-BEE8-B162F49F70DC}" destId="{CAE71534-298B-443A-A5F0-42C7DE964A74}" srcOrd="1" destOrd="0" presId="urn:microsoft.com/office/officeart/2005/8/layout/list1"/>
    <dgm:cxn modelId="{DC6B5869-CCEB-431F-A0BE-62BE96B9748F}" srcId="{3459AA4E-3734-496D-B892-F7325409B34A}" destId="{6DA540ED-D718-4E3E-8EB6-E8934E8D0A19}" srcOrd="0" destOrd="0" parTransId="{35ACE385-F3B4-4B13-B1AA-1FC71D9F039A}" sibTransId="{1C7DDD7B-3F0D-4EFB-BC6E-54B5B97722AC}"/>
    <dgm:cxn modelId="{16ECDE13-9E53-4546-97EC-567746AB4E2B}" type="presOf" srcId="{C5A76371-CD1F-45C5-BEE8-B162F49F70DC}" destId="{C45025FC-7E5A-488C-A835-DA12B543C550}" srcOrd="0" destOrd="0" presId="urn:microsoft.com/office/officeart/2005/8/layout/list1"/>
    <dgm:cxn modelId="{FE14E090-0323-4794-95D0-6421100DEA13}" type="presOf" srcId="{D9CAC751-DE2A-4BB6-941D-1E7B500D5889}" destId="{447269F8-665D-4DD2-B374-10BF18010522}" srcOrd="0" destOrd="0" presId="urn:microsoft.com/office/officeart/2005/8/layout/list1"/>
    <dgm:cxn modelId="{A68CBC15-5069-4090-91E0-F4AB80849A54}" srcId="{65A00849-6655-48F7-8371-0E9C616D7A14}" destId="{7EC296EE-4C8A-4BC9-85A0-2E81039DD384}" srcOrd="6" destOrd="0" parTransId="{A12D31D4-3574-4E1A-A10A-AEAE756B1CA2}" sibTransId="{D873FA7D-1816-4C54-97AE-ADAF5B08BAB6}"/>
    <dgm:cxn modelId="{DF35DE33-9424-44D8-9D21-64DB0A7CB148}" srcId="{65A00849-6655-48F7-8371-0E9C616D7A14}" destId="{D5B068DA-7903-40F1-B62D-5BEF60B095F0}" srcOrd="3" destOrd="0" parTransId="{03804400-F9DC-4FFE-B849-9A9CBE283F0C}" sibTransId="{CBEEAD17-F120-46ED-8E8D-64E639F01F49}"/>
    <dgm:cxn modelId="{2D8B75B1-6A6B-40A2-B558-16D7A74F8E30}" srcId="{65A00849-6655-48F7-8371-0E9C616D7A14}" destId="{50C4A4B1-F9E7-42DC-A26A-CFEA82D77B6D}" srcOrd="0" destOrd="0" parTransId="{8DDDBD5E-D81E-498A-936D-611690CB2832}" sibTransId="{63FCE0FD-D4DE-416E-BCF7-B0D6C40791F8}"/>
    <dgm:cxn modelId="{27F89E64-2FFA-4E72-8355-E87E3EFB6022}" type="presOf" srcId="{D5B068DA-7903-40F1-B62D-5BEF60B095F0}" destId="{6595AF0F-8DCA-49D7-A4B5-062CEC33DCB8}" srcOrd="0" destOrd="3" presId="urn:microsoft.com/office/officeart/2005/8/layout/list1"/>
    <dgm:cxn modelId="{B484C5C1-D13B-4284-A07E-765D0B09C454}" srcId="{65A00849-6655-48F7-8371-0E9C616D7A14}" destId="{30BB2079-3F83-48C4-B19C-E9BFB535C033}" srcOrd="4" destOrd="0" parTransId="{9714E13D-E636-4C51-B3BA-E3027864279A}" sibTransId="{AE45AD91-C1F0-48D7-BC1E-7760DD6E30CC}"/>
    <dgm:cxn modelId="{D402D122-8C2F-4878-A177-238229FAD2F5}" srcId="{65A00849-6655-48F7-8371-0E9C616D7A14}" destId="{451339AB-5464-4297-924C-57B54BD4D2F1}" srcOrd="2" destOrd="0" parTransId="{5917CFC9-BEED-4129-954A-246698B78BA9}" sibTransId="{4C066ED3-67C6-4C37-9020-8C45A6736789}"/>
    <dgm:cxn modelId="{F276CE8C-0E80-4B05-AD04-6725365D4551}" srcId="{D9CAC751-DE2A-4BB6-941D-1E7B500D5889}" destId="{C5A76371-CD1F-45C5-BEE8-B162F49F70DC}" srcOrd="2" destOrd="0" parTransId="{9088D84A-DF8A-433C-A82C-C76A18AE7F49}" sibTransId="{D1512BFF-BA73-4D4E-84BD-6EF8B0203541}"/>
    <dgm:cxn modelId="{950CEB16-76B1-4424-AA9F-AECDAF0D47D5}" type="presOf" srcId="{30BB2079-3F83-48C4-B19C-E9BFB535C033}" destId="{6595AF0F-8DCA-49D7-A4B5-062CEC33DCB8}" srcOrd="0" destOrd="4" presId="urn:microsoft.com/office/officeart/2005/8/layout/list1"/>
    <dgm:cxn modelId="{D2E2C972-CB7E-4069-BA3D-56EBB63EF8F7}" type="presOf" srcId="{6DA540ED-D718-4E3E-8EB6-E8934E8D0A19}" destId="{364D1ABB-5D0E-4E1B-9C13-A8888873F139}" srcOrd="0" destOrd="0" presId="urn:microsoft.com/office/officeart/2005/8/layout/list1"/>
    <dgm:cxn modelId="{AD1FFB78-3D00-4D47-B669-9045CEE61304}" srcId="{65A00849-6655-48F7-8371-0E9C616D7A14}" destId="{3C0CECFF-9D6C-4B6E-9984-995A561A67C0}" srcOrd="1" destOrd="0" parTransId="{4BF23A59-664F-4055-9E1D-779FC5F2602C}" sibTransId="{773F4660-5557-4B70-8DE1-348139A20E39}"/>
    <dgm:cxn modelId="{0935683B-79EB-4CAB-B3C2-316BBCBAB73D}" srcId="{D9CAC751-DE2A-4BB6-941D-1E7B500D5889}" destId="{3459AA4E-3734-496D-B892-F7325409B34A}" srcOrd="1" destOrd="0" parTransId="{D0EA2AF6-D14F-4295-B155-2A8FC7D5BBC7}" sibTransId="{6047476C-EEE6-4607-A453-0D5C96CD732D}"/>
    <dgm:cxn modelId="{89383329-C69A-482C-B8E7-7D7CC8541909}" type="presOf" srcId="{50C4A4B1-F9E7-42DC-A26A-CFEA82D77B6D}" destId="{6595AF0F-8DCA-49D7-A4B5-062CEC33DCB8}" srcOrd="0" destOrd="0" presId="urn:microsoft.com/office/officeart/2005/8/layout/list1"/>
    <dgm:cxn modelId="{EB27661F-380E-4469-AF24-99B7A1F734FB}" type="presOf" srcId="{7EC296EE-4C8A-4BC9-85A0-2E81039DD384}" destId="{6595AF0F-8DCA-49D7-A4B5-062CEC33DCB8}" srcOrd="0" destOrd="6" presId="urn:microsoft.com/office/officeart/2005/8/layout/list1"/>
    <dgm:cxn modelId="{4A0363F5-93A4-478F-B4F0-A6F43F758A1F}" type="presOf" srcId="{12CCA1E0-EB84-46F5-8632-4BC5F4E4FABB}" destId="{F5123F84-8EA3-400C-AAA7-F24E78CBE3CA}" srcOrd="1" destOrd="0" presId="urn:microsoft.com/office/officeart/2005/8/layout/list1"/>
    <dgm:cxn modelId="{F3AA3B86-D4AE-4F71-9FBD-226082C9399A}" type="presOf" srcId="{3C0CECFF-9D6C-4B6E-9984-995A561A67C0}" destId="{6595AF0F-8DCA-49D7-A4B5-062CEC33DCB8}" srcOrd="0" destOrd="1" presId="urn:microsoft.com/office/officeart/2005/8/layout/list1"/>
    <dgm:cxn modelId="{4A3CB615-406C-462B-97FC-368BB6839A6D}" type="presParOf" srcId="{447269F8-665D-4DD2-B374-10BF18010522}" destId="{45913645-A045-40F2-8383-4F984D719709}" srcOrd="0" destOrd="0" presId="urn:microsoft.com/office/officeart/2005/8/layout/list1"/>
    <dgm:cxn modelId="{EA8CA90D-F62C-4440-B36D-979F972E1AA1}" type="presParOf" srcId="{45913645-A045-40F2-8383-4F984D719709}" destId="{F0CE19CD-8E39-4F6F-BC68-783776D5A9FA}" srcOrd="0" destOrd="0" presId="urn:microsoft.com/office/officeart/2005/8/layout/list1"/>
    <dgm:cxn modelId="{BD078457-17C0-48DD-AF22-BD752BC799D3}" type="presParOf" srcId="{45913645-A045-40F2-8383-4F984D719709}" destId="{D1D12587-8300-476A-8095-3753CF4177CF}" srcOrd="1" destOrd="0" presId="urn:microsoft.com/office/officeart/2005/8/layout/list1"/>
    <dgm:cxn modelId="{3E681877-3A68-4561-B194-B6EB589045F9}" type="presParOf" srcId="{447269F8-665D-4DD2-B374-10BF18010522}" destId="{BA4B0B65-7D28-44B9-AF8B-3D16F8BC7EA2}" srcOrd="1" destOrd="0" presId="urn:microsoft.com/office/officeart/2005/8/layout/list1"/>
    <dgm:cxn modelId="{47240790-A8A5-4A18-8848-7B1E0DFA05DD}" type="presParOf" srcId="{447269F8-665D-4DD2-B374-10BF18010522}" destId="{6595AF0F-8DCA-49D7-A4B5-062CEC33DCB8}" srcOrd="2" destOrd="0" presId="urn:microsoft.com/office/officeart/2005/8/layout/list1"/>
    <dgm:cxn modelId="{2B3E5FDE-074E-4A78-8971-818E4F92E233}" type="presParOf" srcId="{447269F8-665D-4DD2-B374-10BF18010522}" destId="{0747F507-133A-4690-940C-59C2DE057AC3}" srcOrd="3" destOrd="0" presId="urn:microsoft.com/office/officeart/2005/8/layout/list1"/>
    <dgm:cxn modelId="{4A185E52-E155-4027-BDDA-4420CE020EEB}" type="presParOf" srcId="{447269F8-665D-4DD2-B374-10BF18010522}" destId="{F053AADB-15A9-4F9F-BFB9-A1E0CE4C7DFF}" srcOrd="4" destOrd="0" presId="urn:microsoft.com/office/officeart/2005/8/layout/list1"/>
    <dgm:cxn modelId="{3839423E-3DF8-40A2-B666-C8CD91EAA7D8}" type="presParOf" srcId="{F053AADB-15A9-4F9F-BFB9-A1E0CE4C7DFF}" destId="{4AC09178-4FD7-4C61-8BF5-EDC1986FB01F}" srcOrd="0" destOrd="0" presId="urn:microsoft.com/office/officeart/2005/8/layout/list1"/>
    <dgm:cxn modelId="{6CFAD3B2-1DCA-4E6C-96A3-53413767231F}" type="presParOf" srcId="{F053AADB-15A9-4F9F-BFB9-A1E0CE4C7DFF}" destId="{3C826EC1-57E2-4E60-AF10-6A302CF9CE8B}" srcOrd="1" destOrd="0" presId="urn:microsoft.com/office/officeart/2005/8/layout/list1"/>
    <dgm:cxn modelId="{028F2EEC-C9A7-4E90-B439-F98E7B3635E5}" type="presParOf" srcId="{447269F8-665D-4DD2-B374-10BF18010522}" destId="{D8A477E6-FFBE-407A-9BCF-2E30D9AE218F}" srcOrd="5" destOrd="0" presId="urn:microsoft.com/office/officeart/2005/8/layout/list1"/>
    <dgm:cxn modelId="{7DDD9041-692F-4497-96C6-1C94002CA087}" type="presParOf" srcId="{447269F8-665D-4DD2-B374-10BF18010522}" destId="{364D1ABB-5D0E-4E1B-9C13-A8888873F139}" srcOrd="6" destOrd="0" presId="urn:microsoft.com/office/officeart/2005/8/layout/list1"/>
    <dgm:cxn modelId="{D2B0FAC5-DF62-46DE-80D6-2A343BB0FE80}" type="presParOf" srcId="{447269F8-665D-4DD2-B374-10BF18010522}" destId="{A759F3DE-BEE5-48BA-B31F-04CA2254408D}" srcOrd="7" destOrd="0" presId="urn:microsoft.com/office/officeart/2005/8/layout/list1"/>
    <dgm:cxn modelId="{9EEA1457-A813-4874-BD5A-ECAC6675874C}" type="presParOf" srcId="{447269F8-665D-4DD2-B374-10BF18010522}" destId="{6D2E578F-CACA-4CF4-AFAD-47F9D4106937}" srcOrd="8" destOrd="0" presId="urn:microsoft.com/office/officeart/2005/8/layout/list1"/>
    <dgm:cxn modelId="{9D08E43B-1001-44BE-801A-1AE8CCD8DAF5}" type="presParOf" srcId="{6D2E578F-CACA-4CF4-AFAD-47F9D4106937}" destId="{C45025FC-7E5A-488C-A835-DA12B543C550}" srcOrd="0" destOrd="0" presId="urn:microsoft.com/office/officeart/2005/8/layout/list1"/>
    <dgm:cxn modelId="{558BA80E-52C1-4E60-B259-9490E6C4B165}" type="presParOf" srcId="{6D2E578F-CACA-4CF4-AFAD-47F9D4106937}" destId="{CAE71534-298B-443A-A5F0-42C7DE964A74}" srcOrd="1" destOrd="0" presId="urn:microsoft.com/office/officeart/2005/8/layout/list1"/>
    <dgm:cxn modelId="{391B7A1D-71BB-4F6F-8148-D90FEB501DC4}" type="presParOf" srcId="{447269F8-665D-4DD2-B374-10BF18010522}" destId="{7233FDD5-412E-4AA3-8F61-523F8817B4F3}" srcOrd="9" destOrd="0" presId="urn:microsoft.com/office/officeart/2005/8/layout/list1"/>
    <dgm:cxn modelId="{F3340B37-5CD6-45A3-9289-70DDFC1FEDA7}" type="presParOf" srcId="{447269F8-665D-4DD2-B374-10BF18010522}" destId="{6BEFA443-E61E-46E1-A2AC-35C66E7B5631}" srcOrd="10" destOrd="0" presId="urn:microsoft.com/office/officeart/2005/8/layout/list1"/>
    <dgm:cxn modelId="{95A7AE25-C8CA-4F69-BF80-18FE5725B95F}" type="presParOf" srcId="{447269F8-665D-4DD2-B374-10BF18010522}" destId="{97ED554C-30CC-40D9-9F83-BCCE7B6DC557}" srcOrd="11" destOrd="0" presId="urn:microsoft.com/office/officeart/2005/8/layout/list1"/>
    <dgm:cxn modelId="{6BFFD3CA-E06B-4234-AE0D-A90C4C21D09C}" type="presParOf" srcId="{447269F8-665D-4DD2-B374-10BF18010522}" destId="{DF56C2E8-61D0-46E0-8591-E9BCF86DE318}" srcOrd="12" destOrd="0" presId="urn:microsoft.com/office/officeart/2005/8/layout/list1"/>
    <dgm:cxn modelId="{99E37CC9-1730-4816-8195-3E67FBD0DEFA}" type="presParOf" srcId="{DF56C2E8-61D0-46E0-8591-E9BCF86DE318}" destId="{7BC7ACA3-5E6B-4BB1-A98F-346C055D9397}" srcOrd="0" destOrd="0" presId="urn:microsoft.com/office/officeart/2005/8/layout/list1"/>
    <dgm:cxn modelId="{FF8DFBDB-B24C-4B69-89A6-F37E52D20A4C}" type="presParOf" srcId="{DF56C2E8-61D0-46E0-8591-E9BCF86DE318}" destId="{F5123F84-8EA3-400C-AAA7-F24E78CBE3CA}" srcOrd="1" destOrd="0" presId="urn:microsoft.com/office/officeart/2005/8/layout/list1"/>
    <dgm:cxn modelId="{6C9F8F6F-1BA3-4699-BDB1-0CA4CFC5D333}" type="presParOf" srcId="{447269F8-665D-4DD2-B374-10BF18010522}" destId="{93B80F70-A625-4A00-8C30-D8C1F0C04071}" srcOrd="13" destOrd="0" presId="urn:microsoft.com/office/officeart/2005/8/layout/list1"/>
    <dgm:cxn modelId="{91573FE6-7C77-4411-9AAD-F5FE51FBED64}" type="presParOf" srcId="{447269F8-665D-4DD2-B374-10BF18010522}" destId="{D8B34FF8-5349-46C3-9C96-5EC15E8295C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6DD4F57-3683-4BE1-9758-186B9B9A6A77}" type="doc">
      <dgm:prSet loTypeId="urn:microsoft.com/office/officeart/2005/8/layout/pyramid2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EC393E4-71F4-4B1B-83B4-DA51BF3EBFDF}">
      <dgm:prSet phldrT="[Text]" custT="1"/>
      <dgm:spPr/>
      <dgm:t>
        <a:bodyPr/>
        <a:lstStyle/>
        <a:p>
          <a:r>
            <a:rPr lang="en-US" sz="1600" dirty="0" smtClean="0"/>
            <a:t>Charlie Adkins, P.E.</a:t>
          </a:r>
          <a:endParaRPr lang="en-US" sz="1600" dirty="0"/>
        </a:p>
      </dgm:t>
    </dgm:pt>
    <dgm:pt modelId="{5E9061F6-5333-4338-8808-326B53807878}" type="parTrans" cxnId="{E95732FD-C6F5-4ABF-804E-3B6AB73C5674}">
      <dgm:prSet/>
      <dgm:spPr/>
      <dgm:t>
        <a:bodyPr/>
        <a:lstStyle/>
        <a:p>
          <a:endParaRPr lang="en-US"/>
        </a:p>
      </dgm:t>
    </dgm:pt>
    <dgm:pt modelId="{061B0CB4-DF9F-4915-9E44-611C9D0DEC81}" type="sibTrans" cxnId="{E95732FD-C6F5-4ABF-804E-3B6AB73C5674}">
      <dgm:prSet/>
      <dgm:spPr/>
      <dgm:t>
        <a:bodyPr/>
        <a:lstStyle/>
        <a:p>
          <a:endParaRPr lang="en-US"/>
        </a:p>
      </dgm:t>
    </dgm:pt>
    <dgm:pt modelId="{65DB3AA9-5883-40D9-A82C-C31E9E4BAEA6}">
      <dgm:prSet custT="1"/>
      <dgm:spPr/>
      <dgm:t>
        <a:bodyPr/>
        <a:lstStyle/>
        <a:p>
          <a:r>
            <a:rPr lang="en-US" sz="1600" dirty="0" smtClean="0"/>
            <a:t>Tim Smith</a:t>
          </a:r>
          <a:endParaRPr lang="en-US" sz="1600" dirty="0"/>
        </a:p>
      </dgm:t>
    </dgm:pt>
    <dgm:pt modelId="{9769707B-4FF4-4651-B589-B2CB4928E24A}" type="parTrans" cxnId="{669D8D5B-CF13-4538-B382-39D22B0B9DCC}">
      <dgm:prSet/>
      <dgm:spPr/>
      <dgm:t>
        <a:bodyPr/>
        <a:lstStyle/>
        <a:p>
          <a:endParaRPr lang="en-US"/>
        </a:p>
      </dgm:t>
    </dgm:pt>
    <dgm:pt modelId="{B31208A9-C752-444D-AF9E-734752B49F9C}" type="sibTrans" cxnId="{669D8D5B-CF13-4538-B382-39D22B0B9DCC}">
      <dgm:prSet/>
      <dgm:spPr/>
      <dgm:t>
        <a:bodyPr/>
        <a:lstStyle/>
        <a:p>
          <a:endParaRPr lang="en-US"/>
        </a:p>
      </dgm:t>
    </dgm:pt>
    <dgm:pt modelId="{FDD7C5F3-ADFE-4355-AA75-82F781D4A86D}">
      <dgm:prSet custT="1"/>
      <dgm:spPr/>
      <dgm:t>
        <a:bodyPr/>
        <a:lstStyle/>
        <a:p>
          <a:r>
            <a:rPr lang="en-US" sz="1600" dirty="0" smtClean="0"/>
            <a:t>Tommy Tyler</a:t>
          </a:r>
          <a:endParaRPr lang="en-US" sz="1600" dirty="0"/>
        </a:p>
      </dgm:t>
    </dgm:pt>
    <dgm:pt modelId="{5EBBBF4A-0AE9-4DCD-8163-11EAC7D1C7F7}" type="parTrans" cxnId="{399F17B1-E202-4EFD-B426-0AE45A43000E}">
      <dgm:prSet/>
      <dgm:spPr/>
      <dgm:t>
        <a:bodyPr/>
        <a:lstStyle/>
        <a:p>
          <a:endParaRPr lang="en-US"/>
        </a:p>
      </dgm:t>
    </dgm:pt>
    <dgm:pt modelId="{69DD4EEC-B8BB-44DE-8A05-4A1032781F60}" type="sibTrans" cxnId="{399F17B1-E202-4EFD-B426-0AE45A43000E}">
      <dgm:prSet/>
      <dgm:spPr/>
      <dgm:t>
        <a:bodyPr/>
        <a:lstStyle/>
        <a:p>
          <a:endParaRPr lang="en-US"/>
        </a:p>
      </dgm:t>
    </dgm:pt>
    <dgm:pt modelId="{A4B2F750-3A00-4E29-983F-2FCC78F1AEB7}">
      <dgm:prSet phldrT="[Text]" custT="1"/>
      <dgm:spPr/>
      <dgm:t>
        <a:bodyPr/>
        <a:lstStyle/>
        <a:p>
          <a:r>
            <a:rPr lang="en-US" sz="1100" dirty="0" smtClean="0"/>
            <a:t>Vice President</a:t>
          </a:r>
          <a:endParaRPr lang="en-US" sz="1100" dirty="0"/>
        </a:p>
      </dgm:t>
    </dgm:pt>
    <dgm:pt modelId="{3E892B12-1B1D-4567-9F54-38F715926C37}" type="parTrans" cxnId="{131B5783-72F0-4CD0-9751-64BFA665CE48}">
      <dgm:prSet/>
      <dgm:spPr/>
      <dgm:t>
        <a:bodyPr/>
        <a:lstStyle/>
        <a:p>
          <a:endParaRPr lang="en-US"/>
        </a:p>
      </dgm:t>
    </dgm:pt>
    <dgm:pt modelId="{F5DA1EDD-70BE-42B9-923E-9ABBD0B2D834}" type="sibTrans" cxnId="{131B5783-72F0-4CD0-9751-64BFA665CE48}">
      <dgm:prSet/>
      <dgm:spPr/>
      <dgm:t>
        <a:bodyPr/>
        <a:lstStyle/>
        <a:p>
          <a:endParaRPr lang="en-US"/>
        </a:p>
      </dgm:t>
    </dgm:pt>
    <dgm:pt modelId="{27086875-8D71-4A53-919A-66E8AC0EBD98}">
      <dgm:prSet phldrT="[Text]" custT="1"/>
      <dgm:spPr/>
      <dgm:t>
        <a:bodyPr/>
        <a:lstStyle/>
        <a:p>
          <a:r>
            <a:rPr lang="en-US" sz="1100" dirty="0" smtClean="0"/>
            <a:t>CAdkins@Bonitron.com</a:t>
          </a:r>
          <a:endParaRPr lang="en-US" sz="1100" dirty="0"/>
        </a:p>
      </dgm:t>
    </dgm:pt>
    <dgm:pt modelId="{E8FD8F72-D3E9-4E1D-A767-FBA4285D2F66}" type="parTrans" cxnId="{C0DE0DB6-C93E-4F48-8C09-F36FF93AF991}">
      <dgm:prSet/>
      <dgm:spPr/>
      <dgm:t>
        <a:bodyPr/>
        <a:lstStyle/>
        <a:p>
          <a:endParaRPr lang="en-US"/>
        </a:p>
      </dgm:t>
    </dgm:pt>
    <dgm:pt modelId="{5C8FFBAE-6AD3-4C28-ADB2-3AD83ED90E67}" type="sibTrans" cxnId="{C0DE0DB6-C93E-4F48-8C09-F36FF93AF991}">
      <dgm:prSet/>
      <dgm:spPr/>
      <dgm:t>
        <a:bodyPr/>
        <a:lstStyle/>
        <a:p>
          <a:endParaRPr lang="en-US"/>
        </a:p>
      </dgm:t>
    </dgm:pt>
    <dgm:pt modelId="{3DF63583-7EB9-4B20-A0F6-97B8FEBFF4F2}">
      <dgm:prSet phldrT="[Text]" custT="1"/>
      <dgm:spPr/>
      <dgm:t>
        <a:bodyPr/>
        <a:lstStyle/>
        <a:p>
          <a:r>
            <a:rPr lang="en-US" sz="1100" dirty="0" smtClean="0"/>
            <a:t>Ext. 109</a:t>
          </a:r>
          <a:endParaRPr lang="en-US" sz="1100" dirty="0"/>
        </a:p>
      </dgm:t>
    </dgm:pt>
    <dgm:pt modelId="{F72B8182-9697-4E81-AD78-BE73FE386ED4}" type="parTrans" cxnId="{B9598E4F-9EB7-4255-9175-34D93E499B63}">
      <dgm:prSet/>
      <dgm:spPr/>
      <dgm:t>
        <a:bodyPr/>
        <a:lstStyle/>
        <a:p>
          <a:endParaRPr lang="en-US"/>
        </a:p>
      </dgm:t>
    </dgm:pt>
    <dgm:pt modelId="{DC04D466-DD1B-4839-BF40-29FA85154F50}" type="sibTrans" cxnId="{B9598E4F-9EB7-4255-9175-34D93E499B63}">
      <dgm:prSet/>
      <dgm:spPr/>
      <dgm:t>
        <a:bodyPr/>
        <a:lstStyle/>
        <a:p>
          <a:endParaRPr lang="en-US"/>
        </a:p>
      </dgm:t>
    </dgm:pt>
    <dgm:pt modelId="{C9358963-0F3E-4906-91B3-CFE49BBED926}">
      <dgm:prSet custT="1"/>
      <dgm:spPr/>
      <dgm:t>
        <a:bodyPr/>
        <a:lstStyle/>
        <a:p>
          <a:r>
            <a:rPr lang="en-US" sz="1100" dirty="0" smtClean="0"/>
            <a:t>Sales Manager</a:t>
          </a:r>
          <a:endParaRPr lang="en-US" sz="1100" dirty="0"/>
        </a:p>
      </dgm:t>
    </dgm:pt>
    <dgm:pt modelId="{0EA23C6E-F40C-4473-BD87-B616F5F7E61C}" type="parTrans" cxnId="{83D2B426-1181-4328-91C6-EC1E2E3AD078}">
      <dgm:prSet/>
      <dgm:spPr/>
      <dgm:t>
        <a:bodyPr/>
        <a:lstStyle/>
        <a:p>
          <a:endParaRPr lang="en-US"/>
        </a:p>
      </dgm:t>
    </dgm:pt>
    <dgm:pt modelId="{20BBB77C-7BDC-4E5F-910B-1744B7214484}" type="sibTrans" cxnId="{83D2B426-1181-4328-91C6-EC1E2E3AD078}">
      <dgm:prSet/>
      <dgm:spPr/>
      <dgm:t>
        <a:bodyPr/>
        <a:lstStyle/>
        <a:p>
          <a:endParaRPr lang="en-US"/>
        </a:p>
      </dgm:t>
    </dgm:pt>
    <dgm:pt modelId="{1E822A34-C8BF-4D59-84D3-E26CAE314773}">
      <dgm:prSet custT="1"/>
      <dgm:spPr/>
      <dgm:t>
        <a:bodyPr/>
        <a:lstStyle/>
        <a:p>
          <a:r>
            <a:rPr lang="en-US" sz="1100" dirty="0" smtClean="0"/>
            <a:t>TSmith@Bonitron.com</a:t>
          </a:r>
          <a:endParaRPr lang="en-US" sz="1100" dirty="0"/>
        </a:p>
      </dgm:t>
    </dgm:pt>
    <dgm:pt modelId="{0ECB77EB-B6CA-4939-A855-45CCB06E672D}" type="parTrans" cxnId="{D8E70EE9-CB50-4F85-A67C-867472ED67BE}">
      <dgm:prSet/>
      <dgm:spPr/>
      <dgm:t>
        <a:bodyPr/>
        <a:lstStyle/>
        <a:p>
          <a:endParaRPr lang="en-US"/>
        </a:p>
      </dgm:t>
    </dgm:pt>
    <dgm:pt modelId="{29BC2DB4-C7F8-4DBB-97B8-1E87B37D15FA}" type="sibTrans" cxnId="{D8E70EE9-CB50-4F85-A67C-867472ED67BE}">
      <dgm:prSet/>
      <dgm:spPr/>
      <dgm:t>
        <a:bodyPr/>
        <a:lstStyle/>
        <a:p>
          <a:endParaRPr lang="en-US"/>
        </a:p>
      </dgm:t>
    </dgm:pt>
    <dgm:pt modelId="{0F465380-26C3-42FD-872A-337A41EB6298}">
      <dgm:prSet custT="1"/>
      <dgm:spPr/>
      <dgm:t>
        <a:bodyPr/>
        <a:lstStyle/>
        <a:p>
          <a:r>
            <a:rPr lang="en-US" sz="1100" dirty="0" smtClean="0"/>
            <a:t>Ext.103</a:t>
          </a:r>
          <a:endParaRPr lang="en-US" sz="1100" dirty="0"/>
        </a:p>
      </dgm:t>
    </dgm:pt>
    <dgm:pt modelId="{DF0B64A9-2099-49C7-AB36-5F0F4E845EBF}" type="parTrans" cxnId="{795D2F92-7BAA-415C-BC53-39202F47C96B}">
      <dgm:prSet/>
      <dgm:spPr/>
      <dgm:t>
        <a:bodyPr/>
        <a:lstStyle/>
        <a:p>
          <a:endParaRPr lang="en-US"/>
        </a:p>
      </dgm:t>
    </dgm:pt>
    <dgm:pt modelId="{D8DCE095-9FE0-4B1D-8528-88F040125A04}" type="sibTrans" cxnId="{795D2F92-7BAA-415C-BC53-39202F47C96B}">
      <dgm:prSet/>
      <dgm:spPr/>
      <dgm:t>
        <a:bodyPr/>
        <a:lstStyle/>
        <a:p>
          <a:endParaRPr lang="en-US"/>
        </a:p>
      </dgm:t>
    </dgm:pt>
    <dgm:pt modelId="{46DF9AC0-386E-441B-B7E7-87E0629C50B9}">
      <dgm:prSet custT="1"/>
      <dgm:spPr/>
      <dgm:t>
        <a:bodyPr/>
        <a:lstStyle/>
        <a:p>
          <a:r>
            <a:rPr lang="en-US" sz="1100" dirty="0" smtClean="0"/>
            <a:t>U.S. Distribution Manager</a:t>
          </a:r>
          <a:endParaRPr lang="en-US" sz="1100" dirty="0"/>
        </a:p>
      </dgm:t>
    </dgm:pt>
    <dgm:pt modelId="{00D44A4C-CD09-4827-A12D-6AE74EDF27FF}" type="parTrans" cxnId="{DC66A70C-C004-49D4-BF7C-63ECB87F110D}">
      <dgm:prSet/>
      <dgm:spPr/>
      <dgm:t>
        <a:bodyPr/>
        <a:lstStyle/>
        <a:p>
          <a:endParaRPr lang="en-US"/>
        </a:p>
      </dgm:t>
    </dgm:pt>
    <dgm:pt modelId="{CC9469B0-D898-4E0F-AC1E-5E6BBBCE0A6F}" type="sibTrans" cxnId="{DC66A70C-C004-49D4-BF7C-63ECB87F110D}">
      <dgm:prSet/>
      <dgm:spPr/>
      <dgm:t>
        <a:bodyPr/>
        <a:lstStyle/>
        <a:p>
          <a:endParaRPr lang="en-US"/>
        </a:p>
      </dgm:t>
    </dgm:pt>
    <dgm:pt modelId="{6B33FA27-A01B-4411-8E68-E6558AE37D89}">
      <dgm:prSet custT="1"/>
      <dgm:spPr/>
      <dgm:t>
        <a:bodyPr/>
        <a:lstStyle/>
        <a:p>
          <a:r>
            <a:rPr lang="en-US" sz="1100" dirty="0" smtClean="0"/>
            <a:t>TTyler@Bonitron.com</a:t>
          </a:r>
          <a:endParaRPr lang="en-US" sz="1100" dirty="0"/>
        </a:p>
      </dgm:t>
    </dgm:pt>
    <dgm:pt modelId="{C1330E76-3725-4C53-85E6-62D46C216FF1}" type="parTrans" cxnId="{F4A79BD2-308C-4F7F-99F6-37F6945243CE}">
      <dgm:prSet/>
      <dgm:spPr/>
      <dgm:t>
        <a:bodyPr/>
        <a:lstStyle/>
        <a:p>
          <a:endParaRPr lang="en-US"/>
        </a:p>
      </dgm:t>
    </dgm:pt>
    <dgm:pt modelId="{5A4D40B7-08AF-4102-AF80-D6A68A7BE8C1}" type="sibTrans" cxnId="{F4A79BD2-308C-4F7F-99F6-37F6945243CE}">
      <dgm:prSet/>
      <dgm:spPr/>
      <dgm:t>
        <a:bodyPr/>
        <a:lstStyle/>
        <a:p>
          <a:endParaRPr lang="en-US"/>
        </a:p>
      </dgm:t>
    </dgm:pt>
    <dgm:pt modelId="{981BF319-71D1-4D69-AF45-3AEA1E76C824}">
      <dgm:prSet custT="1"/>
      <dgm:spPr/>
      <dgm:t>
        <a:bodyPr/>
        <a:lstStyle/>
        <a:p>
          <a:r>
            <a:rPr lang="en-US" sz="1100" dirty="0" smtClean="0"/>
            <a:t>Ext. 104</a:t>
          </a:r>
          <a:endParaRPr lang="en-US" sz="1100" dirty="0"/>
        </a:p>
      </dgm:t>
    </dgm:pt>
    <dgm:pt modelId="{6D7AE7BD-F547-469E-98DB-19BFCE2152DC}" type="parTrans" cxnId="{D641A7EA-DCEE-48D5-A116-7834C97B7366}">
      <dgm:prSet/>
      <dgm:spPr/>
      <dgm:t>
        <a:bodyPr/>
        <a:lstStyle/>
        <a:p>
          <a:endParaRPr lang="en-US"/>
        </a:p>
      </dgm:t>
    </dgm:pt>
    <dgm:pt modelId="{98F59B19-5DA2-4805-9EE2-244E9CD08244}" type="sibTrans" cxnId="{D641A7EA-DCEE-48D5-A116-7834C97B7366}">
      <dgm:prSet/>
      <dgm:spPr/>
      <dgm:t>
        <a:bodyPr/>
        <a:lstStyle/>
        <a:p>
          <a:endParaRPr lang="en-US"/>
        </a:p>
      </dgm:t>
    </dgm:pt>
    <dgm:pt modelId="{D7D29384-32F9-4C27-994E-3D0AF0C65C9D}">
      <dgm:prSet custT="1"/>
      <dgm:spPr/>
      <dgm:t>
        <a:bodyPr/>
        <a:lstStyle/>
        <a:p>
          <a:r>
            <a:rPr lang="en-US" sz="1600" dirty="0" smtClean="0"/>
            <a:t>Derek Lovett</a:t>
          </a:r>
          <a:endParaRPr lang="en-US" sz="1600" dirty="0"/>
        </a:p>
      </dgm:t>
    </dgm:pt>
    <dgm:pt modelId="{39B5D2F3-DE5E-44A7-9E6D-D886B96F910B}" type="parTrans" cxnId="{868E0D0F-4FD2-45E2-B671-B481865FA922}">
      <dgm:prSet/>
      <dgm:spPr/>
      <dgm:t>
        <a:bodyPr/>
        <a:lstStyle/>
        <a:p>
          <a:endParaRPr lang="en-US"/>
        </a:p>
      </dgm:t>
    </dgm:pt>
    <dgm:pt modelId="{23B21D2A-64B5-4902-947A-B721703DE1C5}" type="sibTrans" cxnId="{868E0D0F-4FD2-45E2-B671-B481865FA922}">
      <dgm:prSet/>
      <dgm:spPr/>
      <dgm:t>
        <a:bodyPr/>
        <a:lstStyle/>
        <a:p>
          <a:endParaRPr lang="en-US"/>
        </a:p>
      </dgm:t>
    </dgm:pt>
    <dgm:pt modelId="{E8B1D0E4-83DF-4A46-8764-D64EEEC0B350}">
      <dgm:prSet custT="1"/>
      <dgm:spPr/>
      <dgm:t>
        <a:bodyPr/>
        <a:lstStyle/>
        <a:p>
          <a:r>
            <a:rPr lang="en-US" sz="1100" dirty="0" smtClean="0"/>
            <a:t>Inside Sales</a:t>
          </a:r>
          <a:endParaRPr lang="en-US" sz="1100" dirty="0"/>
        </a:p>
      </dgm:t>
    </dgm:pt>
    <dgm:pt modelId="{2FD1CE28-17D6-479C-B4B0-59C7EDAD09A2}" type="parTrans" cxnId="{87A5FBBB-94E7-40DF-8CFC-A9A0D4832386}">
      <dgm:prSet/>
      <dgm:spPr/>
      <dgm:t>
        <a:bodyPr/>
        <a:lstStyle/>
        <a:p>
          <a:endParaRPr lang="en-US"/>
        </a:p>
      </dgm:t>
    </dgm:pt>
    <dgm:pt modelId="{0EC621F7-E06A-4ECC-B7DB-F5B03A17F42B}" type="sibTrans" cxnId="{87A5FBBB-94E7-40DF-8CFC-A9A0D4832386}">
      <dgm:prSet/>
      <dgm:spPr/>
      <dgm:t>
        <a:bodyPr/>
        <a:lstStyle/>
        <a:p>
          <a:endParaRPr lang="en-US"/>
        </a:p>
      </dgm:t>
    </dgm:pt>
    <dgm:pt modelId="{A9EEED04-9687-496A-BC4C-D5E342EEC24D}">
      <dgm:prSet custT="1"/>
      <dgm:spPr/>
      <dgm:t>
        <a:bodyPr/>
        <a:lstStyle/>
        <a:p>
          <a:r>
            <a:rPr lang="en-US" sz="1100" dirty="0" smtClean="0"/>
            <a:t>DLovett@bonitron.com</a:t>
          </a:r>
          <a:endParaRPr lang="en-US" sz="1100" dirty="0"/>
        </a:p>
      </dgm:t>
    </dgm:pt>
    <dgm:pt modelId="{401A92D8-2188-4D33-914F-7257F5F2DF02}" type="parTrans" cxnId="{E068551B-9E28-4A32-A160-7CBD23E86FC1}">
      <dgm:prSet/>
      <dgm:spPr/>
      <dgm:t>
        <a:bodyPr/>
        <a:lstStyle/>
        <a:p>
          <a:endParaRPr lang="en-US"/>
        </a:p>
      </dgm:t>
    </dgm:pt>
    <dgm:pt modelId="{EAB1E942-3785-41B7-B191-16892E9D270D}" type="sibTrans" cxnId="{E068551B-9E28-4A32-A160-7CBD23E86FC1}">
      <dgm:prSet/>
      <dgm:spPr/>
      <dgm:t>
        <a:bodyPr/>
        <a:lstStyle/>
        <a:p>
          <a:endParaRPr lang="en-US"/>
        </a:p>
      </dgm:t>
    </dgm:pt>
    <dgm:pt modelId="{730AA6F2-6ECA-46F8-9399-248738573CBA}">
      <dgm:prSet custT="1"/>
      <dgm:spPr/>
      <dgm:t>
        <a:bodyPr/>
        <a:lstStyle/>
        <a:p>
          <a:r>
            <a:rPr lang="en-US" sz="1100" dirty="0" smtClean="0"/>
            <a:t>Ext. 112</a:t>
          </a:r>
          <a:endParaRPr lang="en-US" sz="1100" dirty="0"/>
        </a:p>
      </dgm:t>
    </dgm:pt>
    <dgm:pt modelId="{1D5882FB-AD19-40B6-ACC1-F4C5E170B454}" type="parTrans" cxnId="{943BC3E2-0F18-4785-B459-0A65370C434F}">
      <dgm:prSet/>
      <dgm:spPr/>
      <dgm:t>
        <a:bodyPr/>
        <a:lstStyle/>
        <a:p>
          <a:endParaRPr lang="en-US"/>
        </a:p>
      </dgm:t>
    </dgm:pt>
    <dgm:pt modelId="{2F3252C1-E324-4920-98D8-7C2FAE8EA464}" type="sibTrans" cxnId="{943BC3E2-0F18-4785-B459-0A65370C434F}">
      <dgm:prSet/>
      <dgm:spPr/>
      <dgm:t>
        <a:bodyPr/>
        <a:lstStyle/>
        <a:p>
          <a:endParaRPr lang="en-US"/>
        </a:p>
      </dgm:t>
    </dgm:pt>
    <dgm:pt modelId="{048819B3-B10C-44BA-B6E6-EBDE5BB1A5DD}" type="pres">
      <dgm:prSet presAssocID="{26DD4F57-3683-4BE1-9758-186B9B9A6A7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BB56047-E045-4C78-A467-7800FE20E1E5}" type="pres">
      <dgm:prSet presAssocID="{26DD4F57-3683-4BE1-9758-186B9B9A6A77}" presName="pyramid" presStyleLbl="node1" presStyleIdx="0" presStyleCnt="1"/>
      <dgm:spPr/>
      <dgm:t>
        <a:bodyPr/>
        <a:lstStyle/>
        <a:p>
          <a:endParaRPr lang="en-US"/>
        </a:p>
      </dgm:t>
    </dgm:pt>
    <dgm:pt modelId="{B2F7BEF6-BBF7-435F-8CA5-072A1B8A1B69}" type="pres">
      <dgm:prSet presAssocID="{26DD4F57-3683-4BE1-9758-186B9B9A6A77}" presName="theList" presStyleCnt="0"/>
      <dgm:spPr/>
      <dgm:t>
        <a:bodyPr/>
        <a:lstStyle/>
        <a:p>
          <a:endParaRPr lang="en-US"/>
        </a:p>
      </dgm:t>
    </dgm:pt>
    <dgm:pt modelId="{BDC4E2C1-84CA-4FAA-98BD-7FE843BD780E}" type="pres">
      <dgm:prSet presAssocID="{7EC393E4-71F4-4B1B-83B4-DA51BF3EBFDF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643F5-A1B5-40C3-9E08-F7BDA03FAE77}" type="pres">
      <dgm:prSet presAssocID="{7EC393E4-71F4-4B1B-83B4-DA51BF3EBFDF}" presName="aSpace" presStyleCnt="0"/>
      <dgm:spPr/>
      <dgm:t>
        <a:bodyPr/>
        <a:lstStyle/>
        <a:p>
          <a:endParaRPr lang="en-US"/>
        </a:p>
      </dgm:t>
    </dgm:pt>
    <dgm:pt modelId="{636C7E28-B34E-4DFB-AC95-9873183164D0}" type="pres">
      <dgm:prSet presAssocID="{65DB3AA9-5883-40D9-A82C-C31E9E4BAEA6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A4A15-4CBA-42B8-AB43-9A11ED0CCB47}" type="pres">
      <dgm:prSet presAssocID="{65DB3AA9-5883-40D9-A82C-C31E9E4BAEA6}" presName="aSpace" presStyleCnt="0"/>
      <dgm:spPr/>
      <dgm:t>
        <a:bodyPr/>
        <a:lstStyle/>
        <a:p>
          <a:endParaRPr lang="en-US"/>
        </a:p>
      </dgm:t>
    </dgm:pt>
    <dgm:pt modelId="{CA5F6A4C-EE77-4FC5-901A-46654B3B6FE7}" type="pres">
      <dgm:prSet presAssocID="{FDD7C5F3-ADFE-4355-AA75-82F781D4A86D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8122E-9685-432F-A246-E52E8BB93B53}" type="pres">
      <dgm:prSet presAssocID="{FDD7C5F3-ADFE-4355-AA75-82F781D4A86D}" presName="aSpace" presStyleCnt="0"/>
      <dgm:spPr/>
      <dgm:t>
        <a:bodyPr/>
        <a:lstStyle/>
        <a:p>
          <a:endParaRPr lang="en-US"/>
        </a:p>
      </dgm:t>
    </dgm:pt>
    <dgm:pt modelId="{B247E75B-DCF1-4B33-85C5-B75178824F59}" type="pres">
      <dgm:prSet presAssocID="{D7D29384-32F9-4C27-994E-3D0AF0C65C9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A8C52-76CD-4ED5-A99D-18C687095EA7}" type="pres">
      <dgm:prSet presAssocID="{D7D29384-32F9-4C27-994E-3D0AF0C65C9D}" presName="aSpace" presStyleCnt="0"/>
      <dgm:spPr/>
      <dgm:t>
        <a:bodyPr/>
        <a:lstStyle/>
        <a:p>
          <a:endParaRPr lang="en-US"/>
        </a:p>
      </dgm:t>
    </dgm:pt>
  </dgm:ptLst>
  <dgm:cxnLst>
    <dgm:cxn modelId="{C0DE0DB6-C93E-4F48-8C09-F36FF93AF991}" srcId="{7EC393E4-71F4-4B1B-83B4-DA51BF3EBFDF}" destId="{27086875-8D71-4A53-919A-66E8AC0EBD98}" srcOrd="1" destOrd="0" parTransId="{E8FD8F72-D3E9-4E1D-A767-FBA4285D2F66}" sibTransId="{5C8FFBAE-6AD3-4C28-ADB2-3AD83ED90E67}"/>
    <dgm:cxn modelId="{7DE6129F-D201-4DBF-A562-0D19BFB41256}" type="presOf" srcId="{27086875-8D71-4A53-919A-66E8AC0EBD98}" destId="{BDC4E2C1-84CA-4FAA-98BD-7FE843BD780E}" srcOrd="0" destOrd="2" presId="urn:microsoft.com/office/officeart/2005/8/layout/pyramid2"/>
    <dgm:cxn modelId="{031B3AA0-FE15-4E63-8EDA-071A08D230E2}" type="presOf" srcId="{E8B1D0E4-83DF-4A46-8764-D64EEEC0B350}" destId="{B247E75B-DCF1-4B33-85C5-B75178824F59}" srcOrd="0" destOrd="1" presId="urn:microsoft.com/office/officeart/2005/8/layout/pyramid2"/>
    <dgm:cxn modelId="{795D2F92-7BAA-415C-BC53-39202F47C96B}" srcId="{65DB3AA9-5883-40D9-A82C-C31E9E4BAEA6}" destId="{0F465380-26C3-42FD-872A-337A41EB6298}" srcOrd="2" destOrd="0" parTransId="{DF0B64A9-2099-49C7-AB36-5F0F4E845EBF}" sibTransId="{D8DCE095-9FE0-4B1D-8528-88F040125A04}"/>
    <dgm:cxn modelId="{83D2B426-1181-4328-91C6-EC1E2E3AD078}" srcId="{65DB3AA9-5883-40D9-A82C-C31E9E4BAEA6}" destId="{C9358963-0F3E-4906-91B3-CFE49BBED926}" srcOrd="0" destOrd="0" parTransId="{0EA23C6E-F40C-4473-BD87-B616F5F7E61C}" sibTransId="{20BBB77C-7BDC-4E5F-910B-1744B7214484}"/>
    <dgm:cxn modelId="{868E0D0F-4FD2-45E2-B671-B481865FA922}" srcId="{26DD4F57-3683-4BE1-9758-186B9B9A6A77}" destId="{D7D29384-32F9-4C27-994E-3D0AF0C65C9D}" srcOrd="3" destOrd="0" parTransId="{39B5D2F3-DE5E-44A7-9E6D-D886B96F910B}" sibTransId="{23B21D2A-64B5-4902-947A-B721703DE1C5}"/>
    <dgm:cxn modelId="{5500A269-BE24-4DDE-8703-6EAC3E04AAFB}" type="presOf" srcId="{46DF9AC0-386E-441B-B7E7-87E0629C50B9}" destId="{CA5F6A4C-EE77-4FC5-901A-46654B3B6FE7}" srcOrd="0" destOrd="1" presId="urn:microsoft.com/office/officeart/2005/8/layout/pyramid2"/>
    <dgm:cxn modelId="{943F18CE-D4D5-4026-B7B5-E6B59CD6026D}" type="presOf" srcId="{A4B2F750-3A00-4E29-983F-2FCC78F1AEB7}" destId="{BDC4E2C1-84CA-4FAA-98BD-7FE843BD780E}" srcOrd="0" destOrd="1" presId="urn:microsoft.com/office/officeart/2005/8/layout/pyramid2"/>
    <dgm:cxn modelId="{3812824D-B2BD-4E4B-8F94-B599377802D0}" type="presOf" srcId="{D7D29384-32F9-4C27-994E-3D0AF0C65C9D}" destId="{B247E75B-DCF1-4B33-85C5-B75178824F59}" srcOrd="0" destOrd="0" presId="urn:microsoft.com/office/officeart/2005/8/layout/pyramid2"/>
    <dgm:cxn modelId="{E24F71A0-08F3-4386-9278-C52988510CEF}" type="presOf" srcId="{0F465380-26C3-42FD-872A-337A41EB6298}" destId="{636C7E28-B34E-4DFB-AC95-9873183164D0}" srcOrd="0" destOrd="3" presId="urn:microsoft.com/office/officeart/2005/8/layout/pyramid2"/>
    <dgm:cxn modelId="{5AAE20CE-121E-4749-AEAB-90F9AE2A2ADC}" type="presOf" srcId="{1E822A34-C8BF-4D59-84D3-E26CAE314773}" destId="{636C7E28-B34E-4DFB-AC95-9873183164D0}" srcOrd="0" destOrd="2" presId="urn:microsoft.com/office/officeart/2005/8/layout/pyramid2"/>
    <dgm:cxn modelId="{669D8D5B-CF13-4538-B382-39D22B0B9DCC}" srcId="{26DD4F57-3683-4BE1-9758-186B9B9A6A77}" destId="{65DB3AA9-5883-40D9-A82C-C31E9E4BAEA6}" srcOrd="1" destOrd="0" parTransId="{9769707B-4FF4-4651-B589-B2CB4928E24A}" sibTransId="{B31208A9-C752-444D-AF9E-734752B49F9C}"/>
    <dgm:cxn modelId="{55A001C2-183C-43A5-95E2-EE947580EA2A}" type="presOf" srcId="{FDD7C5F3-ADFE-4355-AA75-82F781D4A86D}" destId="{CA5F6A4C-EE77-4FC5-901A-46654B3B6FE7}" srcOrd="0" destOrd="0" presId="urn:microsoft.com/office/officeart/2005/8/layout/pyramid2"/>
    <dgm:cxn modelId="{F4A79BD2-308C-4F7F-99F6-37F6945243CE}" srcId="{FDD7C5F3-ADFE-4355-AA75-82F781D4A86D}" destId="{6B33FA27-A01B-4411-8E68-E6558AE37D89}" srcOrd="1" destOrd="0" parTransId="{C1330E76-3725-4C53-85E6-62D46C216FF1}" sibTransId="{5A4D40B7-08AF-4102-AF80-D6A68A7BE8C1}"/>
    <dgm:cxn modelId="{E068551B-9E28-4A32-A160-7CBD23E86FC1}" srcId="{D7D29384-32F9-4C27-994E-3D0AF0C65C9D}" destId="{A9EEED04-9687-496A-BC4C-D5E342EEC24D}" srcOrd="1" destOrd="0" parTransId="{401A92D8-2188-4D33-914F-7257F5F2DF02}" sibTransId="{EAB1E942-3785-41B7-B191-16892E9D270D}"/>
    <dgm:cxn modelId="{E95732FD-C6F5-4ABF-804E-3B6AB73C5674}" srcId="{26DD4F57-3683-4BE1-9758-186B9B9A6A77}" destId="{7EC393E4-71F4-4B1B-83B4-DA51BF3EBFDF}" srcOrd="0" destOrd="0" parTransId="{5E9061F6-5333-4338-8808-326B53807878}" sibTransId="{061B0CB4-DF9F-4915-9E44-611C9D0DEC81}"/>
    <dgm:cxn modelId="{D641A7EA-DCEE-48D5-A116-7834C97B7366}" srcId="{FDD7C5F3-ADFE-4355-AA75-82F781D4A86D}" destId="{981BF319-71D1-4D69-AF45-3AEA1E76C824}" srcOrd="2" destOrd="0" parTransId="{6D7AE7BD-F547-469E-98DB-19BFCE2152DC}" sibTransId="{98F59B19-5DA2-4805-9EE2-244E9CD08244}"/>
    <dgm:cxn modelId="{9E195FEA-7079-4EAF-92AB-93A9607B92B7}" type="presOf" srcId="{26DD4F57-3683-4BE1-9758-186B9B9A6A77}" destId="{048819B3-B10C-44BA-B6E6-EBDE5BB1A5DD}" srcOrd="0" destOrd="0" presId="urn:microsoft.com/office/officeart/2005/8/layout/pyramid2"/>
    <dgm:cxn modelId="{7E39D0BE-5339-4DEB-95FF-99B942FC94C8}" type="presOf" srcId="{6B33FA27-A01B-4411-8E68-E6558AE37D89}" destId="{CA5F6A4C-EE77-4FC5-901A-46654B3B6FE7}" srcOrd="0" destOrd="2" presId="urn:microsoft.com/office/officeart/2005/8/layout/pyramid2"/>
    <dgm:cxn modelId="{6AD07093-ACAF-43AC-A2E9-98CE8731E939}" type="presOf" srcId="{C9358963-0F3E-4906-91B3-CFE49BBED926}" destId="{636C7E28-B34E-4DFB-AC95-9873183164D0}" srcOrd="0" destOrd="1" presId="urn:microsoft.com/office/officeart/2005/8/layout/pyramid2"/>
    <dgm:cxn modelId="{DC66A70C-C004-49D4-BF7C-63ECB87F110D}" srcId="{FDD7C5F3-ADFE-4355-AA75-82F781D4A86D}" destId="{46DF9AC0-386E-441B-B7E7-87E0629C50B9}" srcOrd="0" destOrd="0" parTransId="{00D44A4C-CD09-4827-A12D-6AE74EDF27FF}" sibTransId="{CC9469B0-D898-4E0F-AC1E-5E6BBBCE0A6F}"/>
    <dgm:cxn modelId="{131B5783-72F0-4CD0-9751-64BFA665CE48}" srcId="{7EC393E4-71F4-4B1B-83B4-DA51BF3EBFDF}" destId="{A4B2F750-3A00-4E29-983F-2FCC78F1AEB7}" srcOrd="0" destOrd="0" parTransId="{3E892B12-1B1D-4567-9F54-38F715926C37}" sibTransId="{F5DA1EDD-70BE-42B9-923E-9ABBD0B2D834}"/>
    <dgm:cxn modelId="{709CC378-1925-4FCF-980F-F60FC3298455}" type="presOf" srcId="{65DB3AA9-5883-40D9-A82C-C31E9E4BAEA6}" destId="{636C7E28-B34E-4DFB-AC95-9873183164D0}" srcOrd="0" destOrd="0" presId="urn:microsoft.com/office/officeart/2005/8/layout/pyramid2"/>
    <dgm:cxn modelId="{943BC3E2-0F18-4785-B459-0A65370C434F}" srcId="{D7D29384-32F9-4C27-994E-3D0AF0C65C9D}" destId="{730AA6F2-6ECA-46F8-9399-248738573CBA}" srcOrd="2" destOrd="0" parTransId="{1D5882FB-AD19-40B6-ACC1-F4C5E170B454}" sibTransId="{2F3252C1-E324-4920-98D8-7C2FAE8EA464}"/>
    <dgm:cxn modelId="{996084E9-FAD8-426E-BFA2-53BDA80BFBF3}" type="presOf" srcId="{3DF63583-7EB9-4B20-A0F6-97B8FEBFF4F2}" destId="{BDC4E2C1-84CA-4FAA-98BD-7FE843BD780E}" srcOrd="0" destOrd="3" presId="urn:microsoft.com/office/officeart/2005/8/layout/pyramid2"/>
    <dgm:cxn modelId="{808958FF-EC19-4807-8187-0F20C4EC2B4C}" type="presOf" srcId="{A9EEED04-9687-496A-BC4C-D5E342EEC24D}" destId="{B247E75B-DCF1-4B33-85C5-B75178824F59}" srcOrd="0" destOrd="2" presId="urn:microsoft.com/office/officeart/2005/8/layout/pyramid2"/>
    <dgm:cxn modelId="{D8E70EE9-CB50-4F85-A67C-867472ED67BE}" srcId="{65DB3AA9-5883-40D9-A82C-C31E9E4BAEA6}" destId="{1E822A34-C8BF-4D59-84D3-E26CAE314773}" srcOrd="1" destOrd="0" parTransId="{0ECB77EB-B6CA-4939-A855-45CCB06E672D}" sibTransId="{29BC2DB4-C7F8-4DBB-97B8-1E87B37D15FA}"/>
    <dgm:cxn modelId="{B2A035D5-855D-406A-B1B0-105C273FAF05}" type="presOf" srcId="{7EC393E4-71F4-4B1B-83B4-DA51BF3EBFDF}" destId="{BDC4E2C1-84CA-4FAA-98BD-7FE843BD780E}" srcOrd="0" destOrd="0" presId="urn:microsoft.com/office/officeart/2005/8/layout/pyramid2"/>
    <dgm:cxn modelId="{B9598E4F-9EB7-4255-9175-34D93E499B63}" srcId="{7EC393E4-71F4-4B1B-83B4-DA51BF3EBFDF}" destId="{3DF63583-7EB9-4B20-A0F6-97B8FEBFF4F2}" srcOrd="2" destOrd="0" parTransId="{F72B8182-9697-4E81-AD78-BE73FE386ED4}" sibTransId="{DC04D466-DD1B-4839-BF40-29FA85154F50}"/>
    <dgm:cxn modelId="{87A5FBBB-94E7-40DF-8CFC-A9A0D4832386}" srcId="{D7D29384-32F9-4C27-994E-3D0AF0C65C9D}" destId="{E8B1D0E4-83DF-4A46-8764-D64EEEC0B350}" srcOrd="0" destOrd="0" parTransId="{2FD1CE28-17D6-479C-B4B0-59C7EDAD09A2}" sibTransId="{0EC621F7-E06A-4ECC-B7DB-F5B03A17F42B}"/>
    <dgm:cxn modelId="{0BAD1941-649F-4762-B70F-63A578CDCA82}" type="presOf" srcId="{981BF319-71D1-4D69-AF45-3AEA1E76C824}" destId="{CA5F6A4C-EE77-4FC5-901A-46654B3B6FE7}" srcOrd="0" destOrd="3" presId="urn:microsoft.com/office/officeart/2005/8/layout/pyramid2"/>
    <dgm:cxn modelId="{9E289A81-0FE6-4DFB-9403-6A2797A22E9B}" type="presOf" srcId="{730AA6F2-6ECA-46F8-9399-248738573CBA}" destId="{B247E75B-DCF1-4B33-85C5-B75178824F59}" srcOrd="0" destOrd="3" presId="urn:microsoft.com/office/officeart/2005/8/layout/pyramid2"/>
    <dgm:cxn modelId="{399F17B1-E202-4EFD-B426-0AE45A43000E}" srcId="{26DD4F57-3683-4BE1-9758-186B9B9A6A77}" destId="{FDD7C5F3-ADFE-4355-AA75-82F781D4A86D}" srcOrd="2" destOrd="0" parTransId="{5EBBBF4A-0AE9-4DCD-8163-11EAC7D1C7F7}" sibTransId="{69DD4EEC-B8BB-44DE-8A05-4A1032781F60}"/>
    <dgm:cxn modelId="{7E838D86-D228-4F43-9168-8B042CCA017C}" type="presParOf" srcId="{048819B3-B10C-44BA-B6E6-EBDE5BB1A5DD}" destId="{5BB56047-E045-4C78-A467-7800FE20E1E5}" srcOrd="0" destOrd="0" presId="urn:microsoft.com/office/officeart/2005/8/layout/pyramid2"/>
    <dgm:cxn modelId="{193BD6C2-C13B-4F02-9165-D686E3728F53}" type="presParOf" srcId="{048819B3-B10C-44BA-B6E6-EBDE5BB1A5DD}" destId="{B2F7BEF6-BBF7-435F-8CA5-072A1B8A1B69}" srcOrd="1" destOrd="0" presId="urn:microsoft.com/office/officeart/2005/8/layout/pyramid2"/>
    <dgm:cxn modelId="{CDBB9C92-75C6-4F34-9BD8-D8D5D6C79F8C}" type="presParOf" srcId="{B2F7BEF6-BBF7-435F-8CA5-072A1B8A1B69}" destId="{BDC4E2C1-84CA-4FAA-98BD-7FE843BD780E}" srcOrd="0" destOrd="0" presId="urn:microsoft.com/office/officeart/2005/8/layout/pyramid2"/>
    <dgm:cxn modelId="{9BBB60E2-ADF7-4BF3-93B3-9ED3BC60AE43}" type="presParOf" srcId="{B2F7BEF6-BBF7-435F-8CA5-072A1B8A1B69}" destId="{002643F5-A1B5-40C3-9E08-F7BDA03FAE77}" srcOrd="1" destOrd="0" presId="urn:microsoft.com/office/officeart/2005/8/layout/pyramid2"/>
    <dgm:cxn modelId="{6DC8CC57-4552-4597-BDDB-AF2403690C85}" type="presParOf" srcId="{B2F7BEF6-BBF7-435F-8CA5-072A1B8A1B69}" destId="{636C7E28-B34E-4DFB-AC95-9873183164D0}" srcOrd="2" destOrd="0" presId="urn:microsoft.com/office/officeart/2005/8/layout/pyramid2"/>
    <dgm:cxn modelId="{901B49D6-6F10-4688-96DD-1CABC8762EC1}" type="presParOf" srcId="{B2F7BEF6-BBF7-435F-8CA5-072A1B8A1B69}" destId="{C18A4A15-4CBA-42B8-AB43-9A11ED0CCB47}" srcOrd="3" destOrd="0" presId="urn:microsoft.com/office/officeart/2005/8/layout/pyramid2"/>
    <dgm:cxn modelId="{EA65B933-4E66-46BB-9B27-CE668C7629C8}" type="presParOf" srcId="{B2F7BEF6-BBF7-435F-8CA5-072A1B8A1B69}" destId="{CA5F6A4C-EE77-4FC5-901A-46654B3B6FE7}" srcOrd="4" destOrd="0" presId="urn:microsoft.com/office/officeart/2005/8/layout/pyramid2"/>
    <dgm:cxn modelId="{9F820D2F-6C0E-49C6-BCF0-AE20A29E7651}" type="presParOf" srcId="{B2F7BEF6-BBF7-435F-8CA5-072A1B8A1B69}" destId="{34C8122E-9685-432F-A246-E52E8BB93B53}" srcOrd="5" destOrd="0" presId="urn:microsoft.com/office/officeart/2005/8/layout/pyramid2"/>
    <dgm:cxn modelId="{06105904-8CF8-493F-BA86-0919471619DF}" type="presParOf" srcId="{B2F7BEF6-BBF7-435F-8CA5-072A1B8A1B69}" destId="{B247E75B-DCF1-4B33-85C5-B75178824F59}" srcOrd="6" destOrd="0" presId="urn:microsoft.com/office/officeart/2005/8/layout/pyramid2"/>
    <dgm:cxn modelId="{2F810219-D482-43E1-9017-C57B713B5C54}" type="presParOf" srcId="{B2F7BEF6-BBF7-435F-8CA5-072A1B8A1B69}" destId="{260A8C52-76CD-4ED5-A99D-18C687095EA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52E7D5-E9E1-4205-82C8-07F314BF78D9}" type="doc">
      <dgm:prSet loTypeId="urn:microsoft.com/office/officeart/2005/8/layout/list1" loCatId="list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C033F3D6-4F6B-4FFA-926D-D1E13456A929}">
      <dgm:prSet phldrT="[Text]"/>
      <dgm:spPr/>
      <dgm:t>
        <a:bodyPr/>
        <a:lstStyle/>
        <a:p>
          <a:r>
            <a:rPr lang="en-US" i="0" dirty="0" smtClean="0"/>
            <a:t>High Horsepower</a:t>
          </a:r>
          <a:endParaRPr lang="en-US" dirty="0"/>
        </a:p>
      </dgm:t>
    </dgm:pt>
    <dgm:pt modelId="{1BC5E9E2-9089-4C36-A80C-79BEA1B899C0}" type="parTrans" cxnId="{C3E318B3-C45D-46EE-86F7-12D8A676D758}">
      <dgm:prSet/>
      <dgm:spPr/>
      <dgm:t>
        <a:bodyPr/>
        <a:lstStyle/>
        <a:p>
          <a:endParaRPr lang="en-US"/>
        </a:p>
      </dgm:t>
    </dgm:pt>
    <dgm:pt modelId="{A36AFF20-848B-4AD3-B045-8FEDEAECD666}" type="sibTrans" cxnId="{C3E318B3-C45D-46EE-86F7-12D8A676D758}">
      <dgm:prSet/>
      <dgm:spPr/>
      <dgm:t>
        <a:bodyPr/>
        <a:lstStyle/>
        <a:p>
          <a:endParaRPr lang="en-US"/>
        </a:p>
      </dgm:t>
    </dgm:pt>
    <dgm:pt modelId="{DBE8F86B-4E7F-47E8-B225-05DE57D99F41}">
      <dgm:prSet/>
      <dgm:spPr/>
      <dgm:t>
        <a:bodyPr/>
        <a:lstStyle/>
        <a:p>
          <a:r>
            <a:rPr lang="en-US" i="0" dirty="0" smtClean="0"/>
            <a:t>Low Horsepower	</a:t>
          </a:r>
          <a:endParaRPr lang="en-US" i="0" dirty="0"/>
        </a:p>
      </dgm:t>
    </dgm:pt>
    <dgm:pt modelId="{7881CED2-0DC6-45F2-BD82-E91E9D1922CB}" type="parTrans" cxnId="{2455F545-8893-4473-A89E-4E112DFB2B34}">
      <dgm:prSet/>
      <dgm:spPr/>
      <dgm:t>
        <a:bodyPr/>
        <a:lstStyle/>
        <a:p>
          <a:endParaRPr lang="en-US"/>
        </a:p>
      </dgm:t>
    </dgm:pt>
    <dgm:pt modelId="{F2289392-1D34-4868-A948-248F1E786C5C}" type="sibTrans" cxnId="{2455F545-8893-4473-A89E-4E112DFB2B34}">
      <dgm:prSet/>
      <dgm:spPr/>
      <dgm:t>
        <a:bodyPr/>
        <a:lstStyle/>
        <a:p>
          <a:endParaRPr lang="en-US"/>
        </a:p>
      </dgm:t>
    </dgm:pt>
    <dgm:pt modelId="{8C669D3C-B0F2-4D7D-927D-4D7E3E815488}">
      <dgm:prSet/>
      <dgm:spPr/>
      <dgm:t>
        <a:bodyPr/>
        <a:lstStyle/>
        <a:p>
          <a:r>
            <a:rPr lang="en-US" i="0" dirty="0" smtClean="0"/>
            <a:t>Bonitron Choppers and Resistors can be used with any drive with DC bus connections</a:t>
          </a:r>
          <a:endParaRPr lang="en-US" i="0" dirty="0"/>
        </a:p>
      </dgm:t>
    </dgm:pt>
    <dgm:pt modelId="{E41D4E7A-D70F-4C5F-A571-70DAB3FF530D}" type="parTrans" cxnId="{E1A8380E-BBDC-451E-93D9-3035C9A1A7EE}">
      <dgm:prSet/>
      <dgm:spPr/>
      <dgm:t>
        <a:bodyPr/>
        <a:lstStyle/>
        <a:p>
          <a:endParaRPr lang="en-US"/>
        </a:p>
      </dgm:t>
    </dgm:pt>
    <dgm:pt modelId="{CBCC2713-5861-43F9-ADB2-507877496875}" type="sibTrans" cxnId="{E1A8380E-BBDC-451E-93D9-3035C9A1A7EE}">
      <dgm:prSet/>
      <dgm:spPr/>
      <dgm:t>
        <a:bodyPr/>
        <a:lstStyle/>
        <a:p>
          <a:endParaRPr lang="en-US"/>
        </a:p>
      </dgm:t>
    </dgm:pt>
    <dgm:pt modelId="{AD902985-AA8E-46D0-88E0-71EC88DDE5B4}">
      <dgm:prSet phldrT="[Text]"/>
      <dgm:spPr/>
      <dgm:t>
        <a:bodyPr/>
        <a:lstStyle/>
        <a:p>
          <a:r>
            <a:rPr lang="en-US" i="0" dirty="0" smtClean="0"/>
            <a:t>Frame sizes 8 and above do not have a 7</a:t>
          </a:r>
          <a:r>
            <a:rPr lang="en-US" i="0" baseline="30000" dirty="0" smtClean="0"/>
            <a:t>th</a:t>
          </a:r>
          <a:r>
            <a:rPr lang="en-US" i="0" dirty="0" smtClean="0"/>
            <a:t> IGBT option.</a:t>
          </a:r>
          <a:endParaRPr lang="en-US" dirty="0"/>
        </a:p>
      </dgm:t>
    </dgm:pt>
    <dgm:pt modelId="{D4BF44F7-263E-4C3F-8F14-A2E5EF04E26F}" type="parTrans" cxnId="{B68FF67D-BC51-4846-9C5B-CB533F27A064}">
      <dgm:prSet/>
      <dgm:spPr/>
    </dgm:pt>
    <dgm:pt modelId="{1157B2C7-517E-4B63-A1A2-4B86A3E0E2EB}" type="sibTrans" cxnId="{B68FF67D-BC51-4846-9C5B-CB533F27A064}">
      <dgm:prSet/>
      <dgm:spPr/>
    </dgm:pt>
    <dgm:pt modelId="{EF067A9C-F89F-43AE-95FC-8B9BFB21CBBD}">
      <dgm:prSet/>
      <dgm:spPr/>
      <dgm:t>
        <a:bodyPr/>
        <a:lstStyle/>
        <a:p>
          <a:r>
            <a:rPr lang="en-US" i="0" dirty="0" smtClean="0"/>
            <a:t>Including 750 series drives with Side DC bus bar kit.</a:t>
          </a:r>
          <a:endParaRPr lang="en-US" i="0" dirty="0"/>
        </a:p>
      </dgm:t>
    </dgm:pt>
    <dgm:pt modelId="{63F14E26-1EF1-4AFC-8330-AA37F16BB853}" type="parTrans" cxnId="{C2899FD1-1848-4FD3-BEE7-E8AD8D5DB30F}">
      <dgm:prSet/>
      <dgm:spPr/>
    </dgm:pt>
    <dgm:pt modelId="{1BE54D0D-D445-462A-938A-5F367D84E962}" type="sibTrans" cxnId="{C2899FD1-1848-4FD3-BEE7-E8AD8D5DB30F}">
      <dgm:prSet/>
      <dgm:spPr/>
    </dgm:pt>
    <dgm:pt modelId="{B252F529-4A86-40E5-AD6D-01A1E440C7BE}" type="pres">
      <dgm:prSet presAssocID="{7F52E7D5-E9E1-4205-82C8-07F314BF78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3DB0B9-239E-49B1-BE99-3F0D6AFB45D4}" type="pres">
      <dgm:prSet presAssocID="{C033F3D6-4F6B-4FFA-926D-D1E13456A929}" presName="parentLin" presStyleCnt="0"/>
      <dgm:spPr/>
    </dgm:pt>
    <dgm:pt modelId="{0F435777-FA8D-4467-A954-F1148B1C337F}" type="pres">
      <dgm:prSet presAssocID="{C033F3D6-4F6B-4FFA-926D-D1E13456A92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9D9A8AF-5C96-4EDA-9055-5FB3538BCA56}" type="pres">
      <dgm:prSet presAssocID="{C033F3D6-4F6B-4FFA-926D-D1E13456A92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2DA19-86B9-4863-800A-A8A392F66E38}" type="pres">
      <dgm:prSet presAssocID="{C033F3D6-4F6B-4FFA-926D-D1E13456A929}" presName="negativeSpace" presStyleCnt="0"/>
      <dgm:spPr/>
    </dgm:pt>
    <dgm:pt modelId="{2D452F93-F5F1-4765-9A52-091A0F65912E}" type="pres">
      <dgm:prSet presAssocID="{C033F3D6-4F6B-4FFA-926D-D1E13456A92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EFE6F-6362-46C5-97E7-8CDDEF731F11}" type="pres">
      <dgm:prSet presAssocID="{A36AFF20-848B-4AD3-B045-8FEDEAECD666}" presName="spaceBetweenRectangles" presStyleCnt="0"/>
      <dgm:spPr/>
    </dgm:pt>
    <dgm:pt modelId="{FA53D7AB-A6D7-4096-9EC4-6756E42AE637}" type="pres">
      <dgm:prSet presAssocID="{DBE8F86B-4E7F-47E8-B225-05DE57D99F41}" presName="parentLin" presStyleCnt="0"/>
      <dgm:spPr/>
    </dgm:pt>
    <dgm:pt modelId="{8C189126-FF19-4603-9DCB-50A1412902A3}" type="pres">
      <dgm:prSet presAssocID="{DBE8F86B-4E7F-47E8-B225-05DE57D99F4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A2E41AF-896D-4ACC-B682-87ABF58E4D7B}" type="pres">
      <dgm:prSet presAssocID="{DBE8F86B-4E7F-47E8-B225-05DE57D99F4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63606-7CD3-4702-B94B-FB083603F58B}" type="pres">
      <dgm:prSet presAssocID="{DBE8F86B-4E7F-47E8-B225-05DE57D99F41}" presName="negativeSpace" presStyleCnt="0"/>
      <dgm:spPr/>
    </dgm:pt>
    <dgm:pt modelId="{39E3FA36-ADF9-4367-9033-31DCE3A57115}" type="pres">
      <dgm:prSet presAssocID="{DBE8F86B-4E7F-47E8-B225-05DE57D99F4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882FF4-4933-47DB-B035-93C7E99C934C}" type="presOf" srcId="{DBE8F86B-4E7F-47E8-B225-05DE57D99F41}" destId="{8C189126-FF19-4603-9DCB-50A1412902A3}" srcOrd="0" destOrd="0" presId="urn:microsoft.com/office/officeart/2005/8/layout/list1"/>
    <dgm:cxn modelId="{05B77BD1-888F-4E41-BE7C-0EB1890A3A8F}" type="presOf" srcId="{EF067A9C-F89F-43AE-95FC-8B9BFB21CBBD}" destId="{39E3FA36-ADF9-4367-9033-31DCE3A57115}" srcOrd="0" destOrd="1" presId="urn:microsoft.com/office/officeart/2005/8/layout/list1"/>
    <dgm:cxn modelId="{333E2EF9-24A7-4E89-8015-2B36A6009094}" type="presOf" srcId="{7F52E7D5-E9E1-4205-82C8-07F314BF78D9}" destId="{B252F529-4A86-40E5-AD6D-01A1E440C7BE}" srcOrd="0" destOrd="0" presId="urn:microsoft.com/office/officeart/2005/8/layout/list1"/>
    <dgm:cxn modelId="{E1A8380E-BBDC-451E-93D9-3035C9A1A7EE}" srcId="{DBE8F86B-4E7F-47E8-B225-05DE57D99F41}" destId="{8C669D3C-B0F2-4D7D-927D-4D7E3E815488}" srcOrd="0" destOrd="0" parTransId="{E41D4E7A-D70F-4C5F-A571-70DAB3FF530D}" sibTransId="{CBCC2713-5861-43F9-ADB2-507877496875}"/>
    <dgm:cxn modelId="{5CEED815-A60A-4FF8-AE68-454ED249088A}" type="presOf" srcId="{AD902985-AA8E-46D0-88E0-71EC88DDE5B4}" destId="{2D452F93-F5F1-4765-9A52-091A0F65912E}" srcOrd="0" destOrd="0" presId="urn:microsoft.com/office/officeart/2005/8/layout/list1"/>
    <dgm:cxn modelId="{61957174-2021-4835-BF74-49252A94A006}" type="presOf" srcId="{C033F3D6-4F6B-4FFA-926D-D1E13456A929}" destId="{0F435777-FA8D-4467-A954-F1148B1C337F}" srcOrd="0" destOrd="0" presId="urn:microsoft.com/office/officeart/2005/8/layout/list1"/>
    <dgm:cxn modelId="{491FC9E3-5361-4854-B5DD-F749C2E5619F}" type="presOf" srcId="{C033F3D6-4F6B-4FFA-926D-D1E13456A929}" destId="{F9D9A8AF-5C96-4EDA-9055-5FB3538BCA56}" srcOrd="1" destOrd="0" presId="urn:microsoft.com/office/officeart/2005/8/layout/list1"/>
    <dgm:cxn modelId="{C2899FD1-1848-4FD3-BEE7-E8AD8D5DB30F}" srcId="{8C669D3C-B0F2-4D7D-927D-4D7E3E815488}" destId="{EF067A9C-F89F-43AE-95FC-8B9BFB21CBBD}" srcOrd="0" destOrd="0" parTransId="{63F14E26-1EF1-4AFC-8330-AA37F16BB853}" sibTransId="{1BE54D0D-D445-462A-938A-5F367D84E962}"/>
    <dgm:cxn modelId="{A11B65B6-0A78-474E-9623-A1A6F4E688AB}" type="presOf" srcId="{DBE8F86B-4E7F-47E8-B225-05DE57D99F41}" destId="{3A2E41AF-896D-4ACC-B682-87ABF58E4D7B}" srcOrd="1" destOrd="0" presId="urn:microsoft.com/office/officeart/2005/8/layout/list1"/>
    <dgm:cxn modelId="{2455F545-8893-4473-A89E-4E112DFB2B34}" srcId="{7F52E7D5-E9E1-4205-82C8-07F314BF78D9}" destId="{DBE8F86B-4E7F-47E8-B225-05DE57D99F41}" srcOrd="1" destOrd="0" parTransId="{7881CED2-0DC6-45F2-BD82-E91E9D1922CB}" sibTransId="{F2289392-1D34-4868-A948-248F1E786C5C}"/>
    <dgm:cxn modelId="{2F1C6EDD-3005-410B-A473-F075CC189207}" type="presOf" srcId="{8C669D3C-B0F2-4D7D-927D-4D7E3E815488}" destId="{39E3FA36-ADF9-4367-9033-31DCE3A57115}" srcOrd="0" destOrd="0" presId="urn:microsoft.com/office/officeart/2005/8/layout/list1"/>
    <dgm:cxn modelId="{B68FF67D-BC51-4846-9C5B-CB533F27A064}" srcId="{C033F3D6-4F6B-4FFA-926D-D1E13456A929}" destId="{AD902985-AA8E-46D0-88E0-71EC88DDE5B4}" srcOrd="0" destOrd="0" parTransId="{D4BF44F7-263E-4C3F-8F14-A2E5EF04E26F}" sibTransId="{1157B2C7-517E-4B63-A1A2-4B86A3E0E2EB}"/>
    <dgm:cxn modelId="{C3E318B3-C45D-46EE-86F7-12D8A676D758}" srcId="{7F52E7D5-E9E1-4205-82C8-07F314BF78D9}" destId="{C033F3D6-4F6B-4FFA-926D-D1E13456A929}" srcOrd="0" destOrd="0" parTransId="{1BC5E9E2-9089-4C36-A80C-79BEA1B899C0}" sibTransId="{A36AFF20-848B-4AD3-B045-8FEDEAECD666}"/>
    <dgm:cxn modelId="{F7E7E13A-9A3D-4DB4-BD7C-8E1765342084}" type="presParOf" srcId="{B252F529-4A86-40E5-AD6D-01A1E440C7BE}" destId="{C73DB0B9-239E-49B1-BE99-3F0D6AFB45D4}" srcOrd="0" destOrd="0" presId="urn:microsoft.com/office/officeart/2005/8/layout/list1"/>
    <dgm:cxn modelId="{6DB943F7-C9CF-472F-979F-D66B435A2563}" type="presParOf" srcId="{C73DB0B9-239E-49B1-BE99-3F0D6AFB45D4}" destId="{0F435777-FA8D-4467-A954-F1148B1C337F}" srcOrd="0" destOrd="0" presId="urn:microsoft.com/office/officeart/2005/8/layout/list1"/>
    <dgm:cxn modelId="{32273A21-B998-48CE-99AC-108C94EFE2D8}" type="presParOf" srcId="{C73DB0B9-239E-49B1-BE99-3F0D6AFB45D4}" destId="{F9D9A8AF-5C96-4EDA-9055-5FB3538BCA56}" srcOrd="1" destOrd="0" presId="urn:microsoft.com/office/officeart/2005/8/layout/list1"/>
    <dgm:cxn modelId="{CDACA39F-2F70-4D89-9C89-8808BEA39C42}" type="presParOf" srcId="{B252F529-4A86-40E5-AD6D-01A1E440C7BE}" destId="{D842DA19-86B9-4863-800A-A8A392F66E38}" srcOrd="1" destOrd="0" presId="urn:microsoft.com/office/officeart/2005/8/layout/list1"/>
    <dgm:cxn modelId="{D60432C7-8677-4EF4-96B7-6E8BAAA5114D}" type="presParOf" srcId="{B252F529-4A86-40E5-AD6D-01A1E440C7BE}" destId="{2D452F93-F5F1-4765-9A52-091A0F65912E}" srcOrd="2" destOrd="0" presId="urn:microsoft.com/office/officeart/2005/8/layout/list1"/>
    <dgm:cxn modelId="{C7497BB9-FC4B-454F-A480-6987CB0B767C}" type="presParOf" srcId="{B252F529-4A86-40E5-AD6D-01A1E440C7BE}" destId="{0C1EFE6F-6362-46C5-97E7-8CDDEF731F11}" srcOrd="3" destOrd="0" presId="urn:microsoft.com/office/officeart/2005/8/layout/list1"/>
    <dgm:cxn modelId="{09B7CA62-25C6-4AF6-AD65-361E76C56BB1}" type="presParOf" srcId="{B252F529-4A86-40E5-AD6D-01A1E440C7BE}" destId="{FA53D7AB-A6D7-4096-9EC4-6756E42AE637}" srcOrd="4" destOrd="0" presId="urn:microsoft.com/office/officeart/2005/8/layout/list1"/>
    <dgm:cxn modelId="{A4FF280B-30CB-48A3-AB7C-5B42A5AF0522}" type="presParOf" srcId="{FA53D7AB-A6D7-4096-9EC4-6756E42AE637}" destId="{8C189126-FF19-4603-9DCB-50A1412902A3}" srcOrd="0" destOrd="0" presId="urn:microsoft.com/office/officeart/2005/8/layout/list1"/>
    <dgm:cxn modelId="{5B8787C9-EBF9-4371-9A2E-FB25B2717BF0}" type="presParOf" srcId="{FA53D7AB-A6D7-4096-9EC4-6756E42AE637}" destId="{3A2E41AF-896D-4ACC-B682-87ABF58E4D7B}" srcOrd="1" destOrd="0" presId="urn:microsoft.com/office/officeart/2005/8/layout/list1"/>
    <dgm:cxn modelId="{A89D40BB-6F03-410F-828F-07D24972CBEE}" type="presParOf" srcId="{B252F529-4A86-40E5-AD6D-01A1E440C7BE}" destId="{C2A63606-7CD3-4702-B94B-FB083603F58B}" srcOrd="5" destOrd="0" presId="urn:microsoft.com/office/officeart/2005/8/layout/list1"/>
    <dgm:cxn modelId="{982EBBC0-7DBB-49B5-8F58-FE0147F18712}" type="presParOf" srcId="{B252F529-4A86-40E5-AD6D-01A1E440C7BE}" destId="{39E3FA36-ADF9-4367-9033-31DCE3A571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20DB3C-875E-4C9D-BE89-7B20C9BFE9CC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801CD8-64A0-4C29-80CB-0A629B2EB638}">
      <dgm:prSet phldrT="[Text]"/>
      <dgm:spPr/>
      <dgm:t>
        <a:bodyPr/>
        <a:lstStyle/>
        <a:p>
          <a:r>
            <a:rPr lang="en-US" dirty="0" smtClean="0"/>
            <a:t>Overhauling deceleration times over 60 seconds are considered continuous.</a:t>
          </a:r>
          <a:endParaRPr lang="en-US" dirty="0"/>
        </a:p>
      </dgm:t>
    </dgm:pt>
    <dgm:pt modelId="{3DF094AA-62BF-4D33-A99C-042A60042EDD}" type="parTrans" cxnId="{29910152-5034-451F-9C6D-B335327B5A65}">
      <dgm:prSet/>
      <dgm:spPr/>
      <dgm:t>
        <a:bodyPr/>
        <a:lstStyle/>
        <a:p>
          <a:endParaRPr lang="en-US"/>
        </a:p>
      </dgm:t>
    </dgm:pt>
    <dgm:pt modelId="{ADB3E6B8-237D-4B2E-B94E-101E04E42C0F}" type="sibTrans" cxnId="{29910152-5034-451F-9C6D-B335327B5A65}">
      <dgm:prSet/>
      <dgm:spPr/>
      <dgm:t>
        <a:bodyPr/>
        <a:lstStyle/>
        <a:p>
          <a:endParaRPr lang="en-US"/>
        </a:p>
      </dgm:t>
    </dgm:pt>
    <dgm:pt modelId="{835BCAE5-3012-426E-A770-073BEC89BF70}">
      <dgm:prSet phldrT="[Text]"/>
      <dgm:spPr/>
      <dgm:t>
        <a:bodyPr/>
        <a:lstStyle/>
        <a:p>
          <a:r>
            <a:rPr lang="en-US" dirty="0" smtClean="0"/>
            <a:t>Braking times over 120 seconds are considered continuous.</a:t>
          </a:r>
          <a:endParaRPr lang="en-US" dirty="0"/>
        </a:p>
      </dgm:t>
    </dgm:pt>
    <dgm:pt modelId="{DD44CA34-861B-4AF2-85CE-DBEF3FC6E279}" type="parTrans" cxnId="{87066595-AE32-424D-AC7A-D6C147EE4D51}">
      <dgm:prSet/>
      <dgm:spPr/>
      <dgm:t>
        <a:bodyPr/>
        <a:lstStyle/>
        <a:p>
          <a:endParaRPr lang="en-US"/>
        </a:p>
      </dgm:t>
    </dgm:pt>
    <dgm:pt modelId="{6F331A16-5DDE-4E16-8FF2-5C7B24F85BB4}" type="sibTrans" cxnId="{87066595-AE32-424D-AC7A-D6C147EE4D51}">
      <dgm:prSet/>
      <dgm:spPr/>
      <dgm:t>
        <a:bodyPr/>
        <a:lstStyle/>
        <a:p>
          <a:endParaRPr lang="en-US"/>
        </a:p>
      </dgm:t>
    </dgm:pt>
    <dgm:pt modelId="{C34D7FB6-6E2F-4301-B4D8-CA8F3995599E}">
      <dgm:prSet phldrT="[Text]"/>
      <dgm:spPr/>
      <dgm:t>
        <a:bodyPr/>
        <a:lstStyle/>
        <a:p>
          <a:r>
            <a:rPr lang="en-US" dirty="0" smtClean="0"/>
            <a:t>Transistor Duty Cycle</a:t>
          </a:r>
          <a:endParaRPr lang="en-US" dirty="0"/>
        </a:p>
      </dgm:t>
    </dgm:pt>
    <dgm:pt modelId="{103FC0B1-14A4-456B-8335-E276E06EBF26}" type="parTrans" cxnId="{CECD1B58-87EA-40D0-B28A-FF3D46C474CA}">
      <dgm:prSet/>
      <dgm:spPr/>
      <dgm:t>
        <a:bodyPr/>
        <a:lstStyle/>
        <a:p>
          <a:endParaRPr lang="en-US"/>
        </a:p>
      </dgm:t>
    </dgm:pt>
    <dgm:pt modelId="{9826FACC-AC03-44E4-B687-D38915EE0E04}" type="sibTrans" cxnId="{CECD1B58-87EA-40D0-B28A-FF3D46C474CA}">
      <dgm:prSet/>
      <dgm:spPr/>
      <dgm:t>
        <a:bodyPr/>
        <a:lstStyle/>
        <a:p>
          <a:endParaRPr lang="en-US"/>
        </a:p>
      </dgm:t>
    </dgm:pt>
    <dgm:pt modelId="{5DEED728-6B15-4744-A58F-6E8979208299}" type="pres">
      <dgm:prSet presAssocID="{2D20DB3C-875E-4C9D-BE89-7B20C9BFE9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BE4201-B71F-48AD-9BD4-C1418204817A}" type="pres">
      <dgm:prSet presAssocID="{C34D7FB6-6E2F-4301-B4D8-CA8F3995599E}" presName="parentLin" presStyleCnt="0"/>
      <dgm:spPr/>
    </dgm:pt>
    <dgm:pt modelId="{069D04A7-A20B-4099-8D53-EA330CDB460C}" type="pres">
      <dgm:prSet presAssocID="{C34D7FB6-6E2F-4301-B4D8-CA8F3995599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3B4E28C-2081-49D8-89F3-45914D5A22B2}" type="pres">
      <dgm:prSet presAssocID="{C34D7FB6-6E2F-4301-B4D8-CA8F399559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9F787-4706-414E-B0E8-4DB259277998}" type="pres">
      <dgm:prSet presAssocID="{C34D7FB6-6E2F-4301-B4D8-CA8F3995599E}" presName="negativeSpace" presStyleCnt="0"/>
      <dgm:spPr/>
    </dgm:pt>
    <dgm:pt modelId="{AC23149B-F191-490D-BC50-E184E327F4CC}" type="pres">
      <dgm:prSet presAssocID="{C34D7FB6-6E2F-4301-B4D8-CA8F3995599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313431-04B4-4D8A-96CF-C0647781332F}" type="presOf" srcId="{C34D7FB6-6E2F-4301-B4D8-CA8F3995599E}" destId="{83B4E28C-2081-49D8-89F3-45914D5A22B2}" srcOrd="1" destOrd="0" presId="urn:microsoft.com/office/officeart/2005/8/layout/list1"/>
    <dgm:cxn modelId="{CECD1B58-87EA-40D0-B28A-FF3D46C474CA}" srcId="{2D20DB3C-875E-4C9D-BE89-7B20C9BFE9CC}" destId="{C34D7FB6-6E2F-4301-B4D8-CA8F3995599E}" srcOrd="0" destOrd="0" parTransId="{103FC0B1-14A4-456B-8335-E276E06EBF26}" sibTransId="{9826FACC-AC03-44E4-B687-D38915EE0E04}"/>
    <dgm:cxn modelId="{87066595-AE32-424D-AC7A-D6C147EE4D51}" srcId="{C34D7FB6-6E2F-4301-B4D8-CA8F3995599E}" destId="{835BCAE5-3012-426E-A770-073BEC89BF70}" srcOrd="1" destOrd="0" parTransId="{DD44CA34-861B-4AF2-85CE-DBEF3FC6E279}" sibTransId="{6F331A16-5DDE-4E16-8FF2-5C7B24F85BB4}"/>
    <dgm:cxn modelId="{AE05B5B0-A883-47BA-B4C0-FE30E5F77C09}" type="presOf" srcId="{5E801CD8-64A0-4C29-80CB-0A629B2EB638}" destId="{AC23149B-F191-490D-BC50-E184E327F4CC}" srcOrd="0" destOrd="0" presId="urn:microsoft.com/office/officeart/2005/8/layout/list1"/>
    <dgm:cxn modelId="{29910152-5034-451F-9C6D-B335327B5A65}" srcId="{C34D7FB6-6E2F-4301-B4D8-CA8F3995599E}" destId="{5E801CD8-64A0-4C29-80CB-0A629B2EB638}" srcOrd="0" destOrd="0" parTransId="{3DF094AA-62BF-4D33-A99C-042A60042EDD}" sibTransId="{ADB3E6B8-237D-4B2E-B94E-101E04E42C0F}"/>
    <dgm:cxn modelId="{F4377BF3-351A-4A42-91F7-E3321A17E574}" type="presOf" srcId="{835BCAE5-3012-426E-A770-073BEC89BF70}" destId="{AC23149B-F191-490D-BC50-E184E327F4CC}" srcOrd="0" destOrd="1" presId="urn:microsoft.com/office/officeart/2005/8/layout/list1"/>
    <dgm:cxn modelId="{F2C329FB-AA50-4ADA-92DA-A2A957AEB402}" type="presOf" srcId="{2D20DB3C-875E-4C9D-BE89-7B20C9BFE9CC}" destId="{5DEED728-6B15-4744-A58F-6E8979208299}" srcOrd="0" destOrd="0" presId="urn:microsoft.com/office/officeart/2005/8/layout/list1"/>
    <dgm:cxn modelId="{B3B3E684-CA2A-4EAE-B5E3-434936E23B3F}" type="presOf" srcId="{C34D7FB6-6E2F-4301-B4D8-CA8F3995599E}" destId="{069D04A7-A20B-4099-8D53-EA330CDB460C}" srcOrd="0" destOrd="0" presId="urn:microsoft.com/office/officeart/2005/8/layout/list1"/>
    <dgm:cxn modelId="{4D98F829-2CE4-4BA6-988D-6626B12D2627}" type="presParOf" srcId="{5DEED728-6B15-4744-A58F-6E8979208299}" destId="{C7BE4201-B71F-48AD-9BD4-C1418204817A}" srcOrd="0" destOrd="0" presId="urn:microsoft.com/office/officeart/2005/8/layout/list1"/>
    <dgm:cxn modelId="{206BC797-58F1-4898-8F95-482AE37C5319}" type="presParOf" srcId="{C7BE4201-B71F-48AD-9BD4-C1418204817A}" destId="{069D04A7-A20B-4099-8D53-EA330CDB460C}" srcOrd="0" destOrd="0" presId="urn:microsoft.com/office/officeart/2005/8/layout/list1"/>
    <dgm:cxn modelId="{C1B873D1-486C-4224-9F5E-D736BD06E70C}" type="presParOf" srcId="{C7BE4201-B71F-48AD-9BD4-C1418204817A}" destId="{83B4E28C-2081-49D8-89F3-45914D5A22B2}" srcOrd="1" destOrd="0" presId="urn:microsoft.com/office/officeart/2005/8/layout/list1"/>
    <dgm:cxn modelId="{5EB6443D-A657-4AB5-A667-B1D8661E5D9A}" type="presParOf" srcId="{5DEED728-6B15-4744-A58F-6E8979208299}" destId="{E9C9F787-4706-414E-B0E8-4DB259277998}" srcOrd="1" destOrd="0" presId="urn:microsoft.com/office/officeart/2005/8/layout/list1"/>
    <dgm:cxn modelId="{59EC0760-3CBC-4C22-8579-697FB1DA9779}" type="presParOf" srcId="{5DEED728-6B15-4744-A58F-6E8979208299}" destId="{AC23149B-F191-490D-BC50-E184E327F4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65D47E-9B99-4D4D-AC6C-F2B556E8695A}" type="doc">
      <dgm:prSet loTypeId="urn:microsoft.com/office/officeart/2005/8/layout/list1" loCatId="list" qsTypeId="urn:microsoft.com/office/officeart/2005/8/quickstyle/3d2" qsCatId="3D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09B4CA50-0EE1-411A-9027-206C4E77CEAE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M3575T – Standard Duty Choppers</a:t>
          </a:r>
          <a:endParaRPr lang="en-US" dirty="0">
            <a:latin typeface="+mn-lt"/>
          </a:endParaRPr>
        </a:p>
      </dgm:t>
    </dgm:pt>
    <dgm:pt modelId="{44CA1BAA-1ABA-43DE-9E62-9355922886D2}" type="parTrans" cxnId="{853437DC-10DE-4BEF-B08A-A203B924503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75198D1-9F09-411F-BCA0-1F28E71F9ED8}" type="sibTrans" cxnId="{853437DC-10DE-4BEF-B08A-A203B924503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D335422-39C5-41FE-8E77-D1418E1682E1}">
      <dgm:prSet/>
      <dgm:spPr/>
      <dgm:t>
        <a:bodyPr/>
        <a:lstStyle/>
        <a:p>
          <a:r>
            <a:rPr lang="en-US" dirty="0" smtClean="0">
              <a:latin typeface="+mn-lt"/>
            </a:rPr>
            <a:t>20% duty</a:t>
          </a:r>
          <a:endParaRPr lang="en-US" dirty="0">
            <a:latin typeface="+mn-lt"/>
          </a:endParaRPr>
        </a:p>
      </dgm:t>
    </dgm:pt>
    <dgm:pt modelId="{D8114516-FAE2-4814-B5B0-08A9420679EC}" type="parTrans" cxnId="{79B6972E-B882-454A-93AB-F62B6A778FC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EE19938-9142-4E42-9A09-35E669D4F791}" type="sibTrans" cxnId="{79B6972E-B882-454A-93AB-F62B6A778FC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F2ADB71-39F2-4FD8-BF00-69732CAAD563}">
      <dgm:prSet/>
      <dgm:spPr/>
      <dgm:t>
        <a:bodyPr/>
        <a:lstStyle/>
        <a:p>
          <a:r>
            <a:rPr lang="en-US" dirty="0" smtClean="0">
              <a:latin typeface="+mn-lt"/>
            </a:rPr>
            <a:t>10 – 600 A</a:t>
          </a:r>
          <a:endParaRPr lang="en-US" dirty="0">
            <a:latin typeface="+mn-lt"/>
          </a:endParaRPr>
        </a:p>
      </dgm:t>
    </dgm:pt>
    <dgm:pt modelId="{0A0B26D8-DB3E-4615-B993-EA35649B68F3}" type="parTrans" cxnId="{929CE6B4-FF85-4CC0-B6D2-F09BA7E5858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F35FCBE-7ED3-4192-B95E-2C43CD791AE3}" type="sibTrans" cxnId="{929CE6B4-FF85-4CC0-B6D2-F09BA7E5858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960EAB0-7B9F-4EF7-930A-254688F2C3F4}">
      <dgm:prSet/>
      <dgm:spPr/>
      <dgm:t>
        <a:bodyPr/>
        <a:lstStyle/>
        <a:p>
          <a:r>
            <a:rPr lang="en-US" dirty="0" smtClean="0">
              <a:latin typeface="+mn-lt"/>
            </a:rPr>
            <a:t>230 – 460 VAC</a:t>
          </a:r>
          <a:endParaRPr lang="en-US" dirty="0">
            <a:latin typeface="+mn-lt"/>
          </a:endParaRPr>
        </a:p>
      </dgm:t>
    </dgm:pt>
    <dgm:pt modelId="{F94BC0CB-E686-4AD3-A69E-45833486EDDB}" type="parTrans" cxnId="{5D9CDAAA-C964-46E4-8808-9D74B3B69F3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A47E430-1C92-401F-AA90-C7CE01F8566A}" type="sibTrans" cxnId="{5D9CDAAA-C964-46E4-8808-9D74B3B69F3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267F40C-6950-492B-A819-0FBF8FA80ADF}">
      <dgm:prSet/>
      <dgm:spPr/>
      <dgm:t>
        <a:bodyPr/>
        <a:lstStyle/>
        <a:p>
          <a:r>
            <a:rPr lang="en-US" smtClean="0">
              <a:latin typeface="+mn-lt"/>
            </a:rPr>
            <a:t>M3675T Braking Transistor</a:t>
          </a:r>
          <a:endParaRPr lang="en-US" dirty="0">
            <a:latin typeface="+mn-lt"/>
          </a:endParaRPr>
        </a:p>
      </dgm:t>
    </dgm:pt>
    <dgm:pt modelId="{06470BE4-4EA8-44D7-9A62-76BB50A0C1C6}" type="parTrans" cxnId="{C0423EF0-3CBD-4FDD-BA38-922EA55D20E1}">
      <dgm:prSet/>
      <dgm:spPr/>
    </dgm:pt>
    <dgm:pt modelId="{44044C58-3FB8-447C-8F91-621BA66511A0}" type="sibTrans" cxnId="{C0423EF0-3CBD-4FDD-BA38-922EA55D20E1}">
      <dgm:prSet/>
      <dgm:spPr/>
    </dgm:pt>
    <dgm:pt modelId="{6D5E8FA5-29A4-41B8-9574-F2926B665695}">
      <dgm:prSet/>
      <dgm:spPr/>
      <dgm:t>
        <a:bodyPr/>
        <a:lstStyle/>
        <a:p>
          <a:r>
            <a:rPr lang="en-US" dirty="0" smtClean="0">
              <a:latin typeface="+mn-lt"/>
            </a:rPr>
            <a:t>Up to 10A</a:t>
          </a:r>
          <a:endParaRPr lang="en-US" dirty="0">
            <a:latin typeface="+mn-lt"/>
          </a:endParaRPr>
        </a:p>
      </dgm:t>
    </dgm:pt>
    <dgm:pt modelId="{5C0B8D2A-120E-4EE3-8291-5A1F43887E24}" type="parTrans" cxnId="{ABE8E130-F99B-49DA-BC06-EEFED9975923}">
      <dgm:prSet/>
      <dgm:spPr/>
      <dgm:t>
        <a:bodyPr/>
        <a:lstStyle/>
        <a:p>
          <a:endParaRPr lang="en-US"/>
        </a:p>
      </dgm:t>
    </dgm:pt>
    <dgm:pt modelId="{325A815C-19D8-4EF8-BFD4-D64922F273C1}" type="sibTrans" cxnId="{ABE8E130-F99B-49DA-BC06-EEFED9975923}">
      <dgm:prSet/>
      <dgm:spPr/>
      <dgm:t>
        <a:bodyPr/>
        <a:lstStyle/>
        <a:p>
          <a:endParaRPr lang="en-US"/>
        </a:p>
      </dgm:t>
    </dgm:pt>
    <dgm:pt modelId="{25E16AB5-CEA7-4C01-9634-AA09A8E75108}">
      <dgm:prSet/>
      <dgm:spPr/>
      <dgm:t>
        <a:bodyPr/>
        <a:lstStyle/>
        <a:p>
          <a:r>
            <a:rPr lang="en-US" dirty="0" smtClean="0">
              <a:latin typeface="+mn-lt"/>
            </a:rPr>
            <a:t>115 – 480VAC</a:t>
          </a:r>
          <a:endParaRPr lang="en-US" dirty="0">
            <a:latin typeface="+mn-lt"/>
          </a:endParaRPr>
        </a:p>
      </dgm:t>
    </dgm:pt>
    <dgm:pt modelId="{0CFBDF2F-BCDA-48A3-93FC-156CD3718060}" type="parTrans" cxnId="{0701D821-A5F7-4E69-A18E-F9F1B31F0639}">
      <dgm:prSet/>
      <dgm:spPr/>
      <dgm:t>
        <a:bodyPr/>
        <a:lstStyle/>
        <a:p>
          <a:endParaRPr lang="en-US"/>
        </a:p>
      </dgm:t>
    </dgm:pt>
    <dgm:pt modelId="{04D4A460-DE9D-4B11-A909-C08256B742BC}" type="sibTrans" cxnId="{0701D821-A5F7-4E69-A18E-F9F1B31F0639}">
      <dgm:prSet/>
      <dgm:spPr/>
      <dgm:t>
        <a:bodyPr/>
        <a:lstStyle/>
        <a:p>
          <a:endParaRPr lang="en-US"/>
        </a:p>
      </dgm:t>
    </dgm:pt>
    <dgm:pt modelId="{496E745A-4E59-49BE-9E14-A0F8AF8467D3}">
      <dgm:prSet/>
      <dgm:spPr/>
      <dgm:t>
        <a:bodyPr/>
        <a:lstStyle/>
        <a:p>
          <a:r>
            <a:rPr lang="en-US" dirty="0" smtClean="0">
              <a:latin typeface="+mn-lt"/>
            </a:rPr>
            <a:t>M3452 – Heavy Duty Choppers</a:t>
          </a:r>
          <a:endParaRPr lang="en-US" dirty="0">
            <a:latin typeface="+mn-lt"/>
          </a:endParaRPr>
        </a:p>
      </dgm:t>
    </dgm:pt>
    <dgm:pt modelId="{564B6FCC-6F78-404B-9F8B-A23807A1CB3E}" type="parTrans" cxnId="{DF9ECE9A-981A-441F-AAD5-B78F0370DAB4}">
      <dgm:prSet/>
      <dgm:spPr/>
    </dgm:pt>
    <dgm:pt modelId="{08465C08-A0C7-46F1-A50F-6D81545884C3}" type="sibTrans" cxnId="{DF9ECE9A-981A-441F-AAD5-B78F0370DAB4}">
      <dgm:prSet/>
      <dgm:spPr/>
    </dgm:pt>
    <dgm:pt modelId="{101E33FC-0256-4AD0-924D-4DABC298F8F0}">
      <dgm:prSet/>
      <dgm:spPr/>
      <dgm:t>
        <a:bodyPr/>
        <a:lstStyle/>
        <a:p>
          <a:r>
            <a:rPr lang="en-US" dirty="0" smtClean="0">
              <a:latin typeface="+mn-lt"/>
            </a:rPr>
            <a:t>100, 50% duty</a:t>
          </a:r>
          <a:endParaRPr lang="en-US" dirty="0">
            <a:latin typeface="+mn-lt"/>
          </a:endParaRPr>
        </a:p>
      </dgm:t>
    </dgm:pt>
    <dgm:pt modelId="{1589215E-9CC4-4625-9FF1-93F3E7A8D2AF}" type="parTrans" cxnId="{FF3515B6-7C7B-4768-A5A6-BBCEB3EB5C24}">
      <dgm:prSet/>
      <dgm:spPr/>
      <dgm:t>
        <a:bodyPr/>
        <a:lstStyle/>
        <a:p>
          <a:endParaRPr lang="en-US"/>
        </a:p>
      </dgm:t>
    </dgm:pt>
    <dgm:pt modelId="{A8FEA003-26B4-4181-B4FB-E09C859B8CA5}" type="sibTrans" cxnId="{FF3515B6-7C7B-4768-A5A6-BBCEB3EB5C24}">
      <dgm:prSet/>
      <dgm:spPr/>
      <dgm:t>
        <a:bodyPr/>
        <a:lstStyle/>
        <a:p>
          <a:endParaRPr lang="en-US"/>
        </a:p>
      </dgm:t>
    </dgm:pt>
    <dgm:pt modelId="{2C85CC89-58FD-4643-9B55-CAF15E752AF9}">
      <dgm:prSet/>
      <dgm:spPr/>
      <dgm:t>
        <a:bodyPr/>
        <a:lstStyle/>
        <a:p>
          <a:r>
            <a:rPr lang="en-US" dirty="0" smtClean="0">
              <a:latin typeface="+mn-lt"/>
            </a:rPr>
            <a:t>75 – 1600 A</a:t>
          </a:r>
          <a:endParaRPr lang="en-US" dirty="0">
            <a:latin typeface="+mn-lt"/>
          </a:endParaRPr>
        </a:p>
      </dgm:t>
    </dgm:pt>
    <dgm:pt modelId="{A4830FD9-9332-49E3-96CF-C898EC221814}" type="parTrans" cxnId="{50766D26-99E1-4DD2-809D-17F35D70C378}">
      <dgm:prSet/>
      <dgm:spPr/>
      <dgm:t>
        <a:bodyPr/>
        <a:lstStyle/>
        <a:p>
          <a:endParaRPr lang="en-US"/>
        </a:p>
      </dgm:t>
    </dgm:pt>
    <dgm:pt modelId="{1311C160-083F-4A2F-B2DF-0058C38CA059}" type="sibTrans" cxnId="{50766D26-99E1-4DD2-809D-17F35D70C378}">
      <dgm:prSet/>
      <dgm:spPr/>
      <dgm:t>
        <a:bodyPr/>
        <a:lstStyle/>
        <a:p>
          <a:endParaRPr lang="en-US"/>
        </a:p>
      </dgm:t>
    </dgm:pt>
    <dgm:pt modelId="{2AD3DF61-C2E1-4F2B-9CCB-EAFE09CE69AE}">
      <dgm:prSet/>
      <dgm:spPr/>
      <dgm:t>
        <a:bodyPr/>
        <a:lstStyle/>
        <a:p>
          <a:r>
            <a:rPr lang="en-US" dirty="0" smtClean="0">
              <a:latin typeface="+mn-lt"/>
            </a:rPr>
            <a:t>230 – 690 VAC</a:t>
          </a:r>
          <a:endParaRPr lang="en-US" dirty="0">
            <a:latin typeface="+mn-lt"/>
          </a:endParaRPr>
        </a:p>
      </dgm:t>
    </dgm:pt>
    <dgm:pt modelId="{C0C11B3A-A6E2-436B-AA34-A4B5119AB6E1}" type="parTrans" cxnId="{EBF27A0B-E196-4959-99F2-97E224150BA7}">
      <dgm:prSet/>
      <dgm:spPr/>
      <dgm:t>
        <a:bodyPr/>
        <a:lstStyle/>
        <a:p>
          <a:endParaRPr lang="en-US"/>
        </a:p>
      </dgm:t>
    </dgm:pt>
    <dgm:pt modelId="{9940B083-5B8A-4092-A7C3-5A5DE144AB25}" type="sibTrans" cxnId="{EBF27A0B-E196-4959-99F2-97E224150BA7}">
      <dgm:prSet/>
      <dgm:spPr/>
      <dgm:t>
        <a:bodyPr/>
        <a:lstStyle/>
        <a:p>
          <a:endParaRPr lang="en-US"/>
        </a:p>
      </dgm:t>
    </dgm:pt>
    <dgm:pt modelId="{EBA9A4BE-3B9D-461A-B7BA-5459CB22E6D6}">
      <dgm:prSet/>
      <dgm:spPr/>
      <dgm:t>
        <a:bodyPr/>
        <a:lstStyle/>
        <a:p>
          <a:r>
            <a:rPr lang="en-US" dirty="0" smtClean="0">
              <a:latin typeface="+mn-lt"/>
            </a:rPr>
            <a:t>Network Options</a:t>
          </a:r>
          <a:endParaRPr lang="en-US" dirty="0">
            <a:latin typeface="+mn-lt"/>
          </a:endParaRPr>
        </a:p>
      </dgm:t>
    </dgm:pt>
    <dgm:pt modelId="{39F057DB-FED5-4DB2-A1E5-F5F515439EA1}" type="parTrans" cxnId="{0CA8E00C-A1F5-435C-A528-FDE8AA8B91D1}">
      <dgm:prSet/>
      <dgm:spPr/>
      <dgm:t>
        <a:bodyPr/>
        <a:lstStyle/>
        <a:p>
          <a:endParaRPr lang="en-US"/>
        </a:p>
      </dgm:t>
    </dgm:pt>
    <dgm:pt modelId="{78B4372E-0311-4E76-90E5-16737D38C2BB}" type="sibTrans" cxnId="{0CA8E00C-A1F5-435C-A528-FDE8AA8B91D1}">
      <dgm:prSet/>
      <dgm:spPr/>
      <dgm:t>
        <a:bodyPr/>
        <a:lstStyle/>
        <a:p>
          <a:endParaRPr lang="en-US"/>
        </a:p>
      </dgm:t>
    </dgm:pt>
    <dgm:pt modelId="{31022713-5C8B-4F76-8ED8-E3A3B7DE2990}" type="pres">
      <dgm:prSet presAssocID="{A465D47E-9B99-4D4D-AC6C-F2B556E869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B48FCD-767E-49BD-B733-F59C258F3DE9}" type="pres">
      <dgm:prSet presAssocID="{496E745A-4E59-49BE-9E14-A0F8AF8467D3}" presName="parentLin" presStyleCnt="0"/>
      <dgm:spPr/>
    </dgm:pt>
    <dgm:pt modelId="{4FF4D2E6-A08F-4854-830C-63386374A77D}" type="pres">
      <dgm:prSet presAssocID="{496E745A-4E59-49BE-9E14-A0F8AF8467D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A166E2A-E5A1-4C94-B18F-9ED9A01C56B9}" type="pres">
      <dgm:prSet presAssocID="{496E745A-4E59-49BE-9E14-A0F8AF8467D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0AD77-594B-4C51-8731-5AF5EB703D7A}" type="pres">
      <dgm:prSet presAssocID="{496E745A-4E59-49BE-9E14-A0F8AF8467D3}" presName="negativeSpace" presStyleCnt="0"/>
      <dgm:spPr/>
    </dgm:pt>
    <dgm:pt modelId="{44FA3BCD-61A8-45CF-8DC8-D4E9B0D45054}" type="pres">
      <dgm:prSet presAssocID="{496E745A-4E59-49BE-9E14-A0F8AF8467D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4117E-281A-4038-904E-97CF45D0FCFB}" type="pres">
      <dgm:prSet presAssocID="{08465C08-A0C7-46F1-A50F-6D81545884C3}" presName="spaceBetweenRectangles" presStyleCnt="0"/>
      <dgm:spPr/>
    </dgm:pt>
    <dgm:pt modelId="{EB9F165C-8479-49A5-A07D-CBDF71382019}" type="pres">
      <dgm:prSet presAssocID="{09B4CA50-0EE1-411A-9027-206C4E77CEAE}" presName="parentLin" presStyleCnt="0"/>
      <dgm:spPr/>
    </dgm:pt>
    <dgm:pt modelId="{DB577148-8B70-47CB-B831-DF04EB95812A}" type="pres">
      <dgm:prSet presAssocID="{09B4CA50-0EE1-411A-9027-206C4E77CEA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F93B3B-1B96-4B23-88A2-FC17ED4B29E5}" type="pres">
      <dgm:prSet presAssocID="{09B4CA50-0EE1-411A-9027-206C4E77CE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5F6F1-F697-460A-9E01-4F00061DE650}" type="pres">
      <dgm:prSet presAssocID="{09B4CA50-0EE1-411A-9027-206C4E77CEAE}" presName="negativeSpace" presStyleCnt="0"/>
      <dgm:spPr/>
    </dgm:pt>
    <dgm:pt modelId="{F5C0C6BA-A3F5-4368-A468-C9F4E260C7D6}" type="pres">
      <dgm:prSet presAssocID="{09B4CA50-0EE1-411A-9027-206C4E77CEA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BE0EF-CA94-4C00-93A2-543343E31BE4}" type="pres">
      <dgm:prSet presAssocID="{F75198D1-9F09-411F-BCA0-1F28E71F9ED8}" presName="spaceBetweenRectangles" presStyleCnt="0"/>
      <dgm:spPr/>
    </dgm:pt>
    <dgm:pt modelId="{29FCF836-0DF2-40D9-BD56-CC4389953AD2}" type="pres">
      <dgm:prSet presAssocID="{8267F40C-6950-492B-A819-0FBF8FA80ADF}" presName="parentLin" presStyleCnt="0"/>
      <dgm:spPr/>
    </dgm:pt>
    <dgm:pt modelId="{5484C863-0FD2-42A4-BAF2-5DA0A121A148}" type="pres">
      <dgm:prSet presAssocID="{8267F40C-6950-492B-A819-0FBF8FA80AD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4E77D89-FF56-4A17-B2DB-F7FF258712C6}" type="pres">
      <dgm:prSet presAssocID="{8267F40C-6950-492B-A819-0FBF8FA80AD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348E6-6396-4FFE-A203-48FED257D2FB}" type="pres">
      <dgm:prSet presAssocID="{8267F40C-6950-492B-A819-0FBF8FA80ADF}" presName="negativeSpace" presStyleCnt="0"/>
      <dgm:spPr/>
    </dgm:pt>
    <dgm:pt modelId="{03EDE653-5868-4E19-873D-70B8FC08D18B}" type="pres">
      <dgm:prSet presAssocID="{8267F40C-6950-492B-A819-0FBF8FA80AD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B6972E-B882-454A-93AB-F62B6A778FCF}" srcId="{09B4CA50-0EE1-411A-9027-206C4E77CEAE}" destId="{8D335422-39C5-41FE-8E77-D1418E1682E1}" srcOrd="0" destOrd="0" parTransId="{D8114516-FAE2-4814-B5B0-08A9420679EC}" sibTransId="{1EE19938-9142-4E42-9A09-35E669D4F791}"/>
    <dgm:cxn modelId="{5D9CDAAA-C964-46E4-8808-9D74B3B69F32}" srcId="{09B4CA50-0EE1-411A-9027-206C4E77CEAE}" destId="{F960EAB0-7B9F-4EF7-930A-254688F2C3F4}" srcOrd="2" destOrd="0" parTransId="{F94BC0CB-E686-4AD3-A69E-45833486EDDB}" sibTransId="{4A47E430-1C92-401F-AA90-C7CE01F8566A}"/>
    <dgm:cxn modelId="{3F1D1B0A-9F5C-4BFC-AE32-5716D6E8900F}" type="presOf" srcId="{2C85CC89-58FD-4643-9B55-CAF15E752AF9}" destId="{44FA3BCD-61A8-45CF-8DC8-D4E9B0D45054}" srcOrd="0" destOrd="1" presId="urn:microsoft.com/office/officeart/2005/8/layout/list1"/>
    <dgm:cxn modelId="{774A84A6-767D-45F6-955D-81BC291F1C89}" type="presOf" srcId="{101E33FC-0256-4AD0-924D-4DABC298F8F0}" destId="{44FA3BCD-61A8-45CF-8DC8-D4E9B0D45054}" srcOrd="0" destOrd="0" presId="urn:microsoft.com/office/officeart/2005/8/layout/list1"/>
    <dgm:cxn modelId="{FF3515B6-7C7B-4768-A5A6-BBCEB3EB5C24}" srcId="{496E745A-4E59-49BE-9E14-A0F8AF8467D3}" destId="{101E33FC-0256-4AD0-924D-4DABC298F8F0}" srcOrd="0" destOrd="0" parTransId="{1589215E-9CC4-4625-9FF1-93F3E7A8D2AF}" sibTransId="{A8FEA003-26B4-4181-B4FB-E09C859B8CA5}"/>
    <dgm:cxn modelId="{0CA8E00C-A1F5-435C-A528-FDE8AA8B91D1}" srcId="{496E745A-4E59-49BE-9E14-A0F8AF8467D3}" destId="{EBA9A4BE-3B9D-461A-B7BA-5459CB22E6D6}" srcOrd="3" destOrd="0" parTransId="{39F057DB-FED5-4DB2-A1E5-F5F515439EA1}" sibTransId="{78B4372E-0311-4E76-90E5-16737D38C2BB}"/>
    <dgm:cxn modelId="{DF9ECE9A-981A-441F-AAD5-B78F0370DAB4}" srcId="{A465D47E-9B99-4D4D-AC6C-F2B556E8695A}" destId="{496E745A-4E59-49BE-9E14-A0F8AF8467D3}" srcOrd="0" destOrd="0" parTransId="{564B6FCC-6F78-404B-9F8B-A23807A1CB3E}" sibTransId="{08465C08-A0C7-46F1-A50F-6D81545884C3}"/>
    <dgm:cxn modelId="{CF1A8F36-8F2E-4D1E-81EE-9F6F28FFC18A}" type="presOf" srcId="{F960EAB0-7B9F-4EF7-930A-254688F2C3F4}" destId="{F5C0C6BA-A3F5-4368-A468-C9F4E260C7D6}" srcOrd="0" destOrd="2" presId="urn:microsoft.com/office/officeart/2005/8/layout/list1"/>
    <dgm:cxn modelId="{3CF8BAC4-BB19-442C-90D9-B644C89C5547}" type="presOf" srcId="{FF2ADB71-39F2-4FD8-BF00-69732CAAD563}" destId="{F5C0C6BA-A3F5-4368-A468-C9F4E260C7D6}" srcOrd="0" destOrd="1" presId="urn:microsoft.com/office/officeart/2005/8/layout/list1"/>
    <dgm:cxn modelId="{30B9F520-6BAD-4FA5-8B45-CD97B8358281}" type="presOf" srcId="{496E745A-4E59-49BE-9E14-A0F8AF8467D3}" destId="{FA166E2A-E5A1-4C94-B18F-9ED9A01C56B9}" srcOrd="1" destOrd="0" presId="urn:microsoft.com/office/officeart/2005/8/layout/list1"/>
    <dgm:cxn modelId="{853437DC-10DE-4BEF-B08A-A203B9245033}" srcId="{A465D47E-9B99-4D4D-AC6C-F2B556E8695A}" destId="{09B4CA50-0EE1-411A-9027-206C4E77CEAE}" srcOrd="1" destOrd="0" parTransId="{44CA1BAA-1ABA-43DE-9E62-9355922886D2}" sibTransId="{F75198D1-9F09-411F-BCA0-1F28E71F9ED8}"/>
    <dgm:cxn modelId="{52DFD850-DC6F-4F7A-8AFC-05952F0CFB0C}" type="presOf" srcId="{496E745A-4E59-49BE-9E14-A0F8AF8467D3}" destId="{4FF4D2E6-A08F-4854-830C-63386374A77D}" srcOrd="0" destOrd="0" presId="urn:microsoft.com/office/officeart/2005/8/layout/list1"/>
    <dgm:cxn modelId="{50766D26-99E1-4DD2-809D-17F35D70C378}" srcId="{496E745A-4E59-49BE-9E14-A0F8AF8467D3}" destId="{2C85CC89-58FD-4643-9B55-CAF15E752AF9}" srcOrd="1" destOrd="0" parTransId="{A4830FD9-9332-49E3-96CF-C898EC221814}" sibTransId="{1311C160-083F-4A2F-B2DF-0058C38CA059}"/>
    <dgm:cxn modelId="{CB209765-5269-4154-AA7C-63B979EAA334}" type="presOf" srcId="{8267F40C-6950-492B-A819-0FBF8FA80ADF}" destId="{5484C863-0FD2-42A4-BAF2-5DA0A121A148}" srcOrd="0" destOrd="0" presId="urn:microsoft.com/office/officeart/2005/8/layout/list1"/>
    <dgm:cxn modelId="{5B635A6E-8CFA-4286-9BF0-9310C2CAE535}" type="presOf" srcId="{8267F40C-6950-492B-A819-0FBF8FA80ADF}" destId="{04E77D89-FF56-4A17-B2DB-F7FF258712C6}" srcOrd="1" destOrd="0" presId="urn:microsoft.com/office/officeart/2005/8/layout/list1"/>
    <dgm:cxn modelId="{77E78F76-E841-4D28-B34F-481862F693AE}" type="presOf" srcId="{A465D47E-9B99-4D4D-AC6C-F2B556E8695A}" destId="{31022713-5C8B-4F76-8ED8-E3A3B7DE2990}" srcOrd="0" destOrd="0" presId="urn:microsoft.com/office/officeart/2005/8/layout/list1"/>
    <dgm:cxn modelId="{ABE8E130-F99B-49DA-BC06-EEFED9975923}" srcId="{8267F40C-6950-492B-A819-0FBF8FA80ADF}" destId="{6D5E8FA5-29A4-41B8-9574-F2926B665695}" srcOrd="0" destOrd="0" parTransId="{5C0B8D2A-120E-4EE3-8291-5A1F43887E24}" sibTransId="{325A815C-19D8-4EF8-BFD4-D64922F273C1}"/>
    <dgm:cxn modelId="{25A8EDE8-FF83-4088-8B9E-04EF152BFE79}" type="presOf" srcId="{25E16AB5-CEA7-4C01-9634-AA09A8E75108}" destId="{03EDE653-5868-4E19-873D-70B8FC08D18B}" srcOrd="0" destOrd="1" presId="urn:microsoft.com/office/officeart/2005/8/layout/list1"/>
    <dgm:cxn modelId="{0701D821-A5F7-4E69-A18E-F9F1B31F0639}" srcId="{8267F40C-6950-492B-A819-0FBF8FA80ADF}" destId="{25E16AB5-CEA7-4C01-9634-AA09A8E75108}" srcOrd="1" destOrd="0" parTransId="{0CFBDF2F-BCDA-48A3-93FC-156CD3718060}" sibTransId="{04D4A460-DE9D-4B11-A909-C08256B742BC}"/>
    <dgm:cxn modelId="{6BB64A2B-32A7-4E31-A7F0-B8C475FA64BD}" type="presOf" srcId="{09B4CA50-0EE1-411A-9027-206C4E77CEAE}" destId="{DB577148-8B70-47CB-B831-DF04EB95812A}" srcOrd="0" destOrd="0" presId="urn:microsoft.com/office/officeart/2005/8/layout/list1"/>
    <dgm:cxn modelId="{C425765F-F638-4760-9529-4A7F975A7767}" type="presOf" srcId="{8D335422-39C5-41FE-8E77-D1418E1682E1}" destId="{F5C0C6BA-A3F5-4368-A468-C9F4E260C7D6}" srcOrd="0" destOrd="0" presId="urn:microsoft.com/office/officeart/2005/8/layout/list1"/>
    <dgm:cxn modelId="{37DFF63C-DF0B-4889-A20C-B48F2A820BAE}" type="presOf" srcId="{09B4CA50-0EE1-411A-9027-206C4E77CEAE}" destId="{D7F93B3B-1B96-4B23-88A2-FC17ED4B29E5}" srcOrd="1" destOrd="0" presId="urn:microsoft.com/office/officeart/2005/8/layout/list1"/>
    <dgm:cxn modelId="{45DE6618-8F3F-41CA-986B-5E33CD26DCEA}" type="presOf" srcId="{6D5E8FA5-29A4-41B8-9574-F2926B665695}" destId="{03EDE653-5868-4E19-873D-70B8FC08D18B}" srcOrd="0" destOrd="0" presId="urn:microsoft.com/office/officeart/2005/8/layout/list1"/>
    <dgm:cxn modelId="{CAACAE03-10C5-4D53-810F-CC15AF5CA45D}" type="presOf" srcId="{2AD3DF61-C2E1-4F2B-9CCB-EAFE09CE69AE}" destId="{44FA3BCD-61A8-45CF-8DC8-D4E9B0D45054}" srcOrd="0" destOrd="2" presId="urn:microsoft.com/office/officeart/2005/8/layout/list1"/>
    <dgm:cxn modelId="{C0423EF0-3CBD-4FDD-BA38-922EA55D20E1}" srcId="{A465D47E-9B99-4D4D-AC6C-F2B556E8695A}" destId="{8267F40C-6950-492B-A819-0FBF8FA80ADF}" srcOrd="2" destOrd="0" parTransId="{06470BE4-4EA8-44D7-9A62-76BB50A0C1C6}" sibTransId="{44044C58-3FB8-447C-8F91-621BA66511A0}"/>
    <dgm:cxn modelId="{7E6EE25F-F4E8-4742-A2E9-8359BB4CD0E8}" type="presOf" srcId="{EBA9A4BE-3B9D-461A-B7BA-5459CB22E6D6}" destId="{44FA3BCD-61A8-45CF-8DC8-D4E9B0D45054}" srcOrd="0" destOrd="3" presId="urn:microsoft.com/office/officeart/2005/8/layout/list1"/>
    <dgm:cxn modelId="{929CE6B4-FF85-4CC0-B6D2-F09BA7E5858F}" srcId="{09B4CA50-0EE1-411A-9027-206C4E77CEAE}" destId="{FF2ADB71-39F2-4FD8-BF00-69732CAAD563}" srcOrd="1" destOrd="0" parTransId="{0A0B26D8-DB3E-4615-B993-EA35649B68F3}" sibTransId="{0F35FCBE-7ED3-4192-B95E-2C43CD791AE3}"/>
    <dgm:cxn modelId="{EBF27A0B-E196-4959-99F2-97E224150BA7}" srcId="{496E745A-4E59-49BE-9E14-A0F8AF8467D3}" destId="{2AD3DF61-C2E1-4F2B-9CCB-EAFE09CE69AE}" srcOrd="2" destOrd="0" parTransId="{C0C11B3A-A6E2-436B-AA34-A4B5119AB6E1}" sibTransId="{9940B083-5B8A-4092-A7C3-5A5DE144AB25}"/>
    <dgm:cxn modelId="{5F82CA49-98E9-4B9D-BDAB-3F3CD01D5643}" type="presParOf" srcId="{31022713-5C8B-4F76-8ED8-E3A3B7DE2990}" destId="{74B48FCD-767E-49BD-B733-F59C258F3DE9}" srcOrd="0" destOrd="0" presId="urn:microsoft.com/office/officeart/2005/8/layout/list1"/>
    <dgm:cxn modelId="{950A7904-D609-420D-8D11-ECBB6F6254E3}" type="presParOf" srcId="{74B48FCD-767E-49BD-B733-F59C258F3DE9}" destId="{4FF4D2E6-A08F-4854-830C-63386374A77D}" srcOrd="0" destOrd="0" presId="urn:microsoft.com/office/officeart/2005/8/layout/list1"/>
    <dgm:cxn modelId="{EA35FBBD-98E6-4E20-B77C-176E938960B0}" type="presParOf" srcId="{74B48FCD-767E-49BD-B733-F59C258F3DE9}" destId="{FA166E2A-E5A1-4C94-B18F-9ED9A01C56B9}" srcOrd="1" destOrd="0" presId="urn:microsoft.com/office/officeart/2005/8/layout/list1"/>
    <dgm:cxn modelId="{4B016863-E0F6-4052-A956-C2517D23928E}" type="presParOf" srcId="{31022713-5C8B-4F76-8ED8-E3A3B7DE2990}" destId="{6E90AD77-594B-4C51-8731-5AF5EB703D7A}" srcOrd="1" destOrd="0" presId="urn:microsoft.com/office/officeart/2005/8/layout/list1"/>
    <dgm:cxn modelId="{0F6BF6FC-5262-489D-AFE5-1B053C7FF877}" type="presParOf" srcId="{31022713-5C8B-4F76-8ED8-E3A3B7DE2990}" destId="{44FA3BCD-61A8-45CF-8DC8-D4E9B0D45054}" srcOrd="2" destOrd="0" presId="urn:microsoft.com/office/officeart/2005/8/layout/list1"/>
    <dgm:cxn modelId="{3AD36646-FA59-49BE-921E-C9D65B6883E6}" type="presParOf" srcId="{31022713-5C8B-4F76-8ED8-E3A3B7DE2990}" destId="{2844117E-281A-4038-904E-97CF45D0FCFB}" srcOrd="3" destOrd="0" presId="urn:microsoft.com/office/officeart/2005/8/layout/list1"/>
    <dgm:cxn modelId="{D03FDC71-F6FB-4880-838F-B85B56C02CBD}" type="presParOf" srcId="{31022713-5C8B-4F76-8ED8-E3A3B7DE2990}" destId="{EB9F165C-8479-49A5-A07D-CBDF71382019}" srcOrd="4" destOrd="0" presId="urn:microsoft.com/office/officeart/2005/8/layout/list1"/>
    <dgm:cxn modelId="{3783B70A-F903-490A-AB72-F61D51595993}" type="presParOf" srcId="{EB9F165C-8479-49A5-A07D-CBDF71382019}" destId="{DB577148-8B70-47CB-B831-DF04EB95812A}" srcOrd="0" destOrd="0" presId="urn:microsoft.com/office/officeart/2005/8/layout/list1"/>
    <dgm:cxn modelId="{CA168333-0E62-446F-B0F4-DAFA9637748C}" type="presParOf" srcId="{EB9F165C-8479-49A5-A07D-CBDF71382019}" destId="{D7F93B3B-1B96-4B23-88A2-FC17ED4B29E5}" srcOrd="1" destOrd="0" presId="urn:microsoft.com/office/officeart/2005/8/layout/list1"/>
    <dgm:cxn modelId="{EBB9D8B8-076A-4DEC-A596-846645A2E873}" type="presParOf" srcId="{31022713-5C8B-4F76-8ED8-E3A3B7DE2990}" destId="{CA45F6F1-F697-460A-9E01-4F00061DE650}" srcOrd="5" destOrd="0" presId="urn:microsoft.com/office/officeart/2005/8/layout/list1"/>
    <dgm:cxn modelId="{8B3BA1F5-2FEF-4484-A186-B27801D27F8F}" type="presParOf" srcId="{31022713-5C8B-4F76-8ED8-E3A3B7DE2990}" destId="{F5C0C6BA-A3F5-4368-A468-C9F4E260C7D6}" srcOrd="6" destOrd="0" presId="urn:microsoft.com/office/officeart/2005/8/layout/list1"/>
    <dgm:cxn modelId="{A0EE7ACF-72C0-4962-81A7-D4F56199F406}" type="presParOf" srcId="{31022713-5C8B-4F76-8ED8-E3A3B7DE2990}" destId="{6F2BE0EF-CA94-4C00-93A2-543343E31BE4}" srcOrd="7" destOrd="0" presId="urn:microsoft.com/office/officeart/2005/8/layout/list1"/>
    <dgm:cxn modelId="{7D3827EB-2EC3-437B-947F-9069172168EA}" type="presParOf" srcId="{31022713-5C8B-4F76-8ED8-E3A3B7DE2990}" destId="{29FCF836-0DF2-40D9-BD56-CC4389953AD2}" srcOrd="8" destOrd="0" presId="urn:microsoft.com/office/officeart/2005/8/layout/list1"/>
    <dgm:cxn modelId="{4F94C591-1774-44DF-9C07-F53BEE9DD4B5}" type="presParOf" srcId="{29FCF836-0DF2-40D9-BD56-CC4389953AD2}" destId="{5484C863-0FD2-42A4-BAF2-5DA0A121A148}" srcOrd="0" destOrd="0" presId="urn:microsoft.com/office/officeart/2005/8/layout/list1"/>
    <dgm:cxn modelId="{B7A1208E-AD20-4827-A88C-A05C2DAF0166}" type="presParOf" srcId="{29FCF836-0DF2-40D9-BD56-CC4389953AD2}" destId="{04E77D89-FF56-4A17-B2DB-F7FF258712C6}" srcOrd="1" destOrd="0" presId="urn:microsoft.com/office/officeart/2005/8/layout/list1"/>
    <dgm:cxn modelId="{06ABFFF5-3277-406E-8C1D-726E848ECEEE}" type="presParOf" srcId="{31022713-5C8B-4F76-8ED8-E3A3B7DE2990}" destId="{44B348E6-6396-4FFE-A203-48FED257D2FB}" srcOrd="9" destOrd="0" presId="urn:microsoft.com/office/officeart/2005/8/layout/list1"/>
    <dgm:cxn modelId="{F0D58772-8E50-473D-AF72-760ED896B42B}" type="presParOf" srcId="{31022713-5C8B-4F76-8ED8-E3A3B7DE2990}" destId="{03EDE653-5868-4E19-873D-70B8FC08D18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9B6674-397B-4B5B-85F4-9068AFA6817A}" type="doc">
      <dgm:prSet loTypeId="urn:microsoft.com/office/officeart/2005/8/layout/list1" loCatId="list" qsTypeId="urn:microsoft.com/office/officeart/2005/8/quickstyle/3d1" qsCatId="3D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9CB62131-8816-4C62-B599-0C09127282D0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230-690 VAC</a:t>
          </a:r>
          <a:endParaRPr lang="en-US" dirty="0"/>
        </a:p>
      </dgm:t>
    </dgm:pt>
    <dgm:pt modelId="{B13AA40C-98BF-4852-888D-15C63630AA78}" type="parTrans" cxnId="{0B0EC73A-EC8F-483A-BFCF-D6088AD45708}">
      <dgm:prSet/>
      <dgm:spPr/>
      <dgm:t>
        <a:bodyPr/>
        <a:lstStyle/>
        <a:p>
          <a:endParaRPr lang="en-US"/>
        </a:p>
      </dgm:t>
    </dgm:pt>
    <dgm:pt modelId="{D2932AA1-0BE2-4F76-907D-49341698B915}" type="sibTrans" cxnId="{0B0EC73A-EC8F-483A-BFCF-D6088AD45708}">
      <dgm:prSet/>
      <dgm:spPr/>
      <dgm:t>
        <a:bodyPr/>
        <a:lstStyle/>
        <a:p>
          <a:endParaRPr lang="en-US"/>
        </a:p>
      </dgm:t>
    </dgm:pt>
    <dgm:pt modelId="{6AAC1512-155C-4CAA-A737-6E877FF6DDAF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Up to 1600A per unit</a:t>
          </a:r>
          <a:endParaRPr lang="en-US" dirty="0">
            <a:latin typeface="Calibri" pitchFamily="34" charset="0"/>
          </a:endParaRPr>
        </a:p>
      </dgm:t>
    </dgm:pt>
    <dgm:pt modelId="{E38FCEC8-557A-49F0-B13A-BCCB6E7EDC4E}" type="parTrans" cxnId="{840616E4-0BE8-4B9C-A140-203503F44824}">
      <dgm:prSet/>
      <dgm:spPr/>
      <dgm:t>
        <a:bodyPr/>
        <a:lstStyle/>
        <a:p>
          <a:endParaRPr lang="en-US"/>
        </a:p>
      </dgm:t>
    </dgm:pt>
    <dgm:pt modelId="{0EE2CA3E-95D3-4A27-B0E1-467C831B0671}" type="sibTrans" cxnId="{840616E4-0BE8-4B9C-A140-203503F44824}">
      <dgm:prSet/>
      <dgm:spPr/>
      <dgm:t>
        <a:bodyPr/>
        <a:lstStyle/>
        <a:p>
          <a:endParaRPr lang="en-US"/>
        </a:p>
      </dgm:t>
    </dgm:pt>
    <dgm:pt modelId="{5817A3BE-322B-4F37-B11D-3438CBC8326E}">
      <dgm:prSet/>
      <dgm:spPr/>
      <dgm:t>
        <a:bodyPr/>
        <a:lstStyle/>
        <a:p>
          <a:r>
            <a:rPr lang="en-US" smtClean="0">
              <a:latin typeface="Calibri" pitchFamily="34" charset="0"/>
            </a:rPr>
            <a:t>Low and High Duty Cycle</a:t>
          </a:r>
          <a:endParaRPr lang="en-US" dirty="0">
            <a:latin typeface="Calibri" pitchFamily="34" charset="0"/>
          </a:endParaRPr>
        </a:p>
      </dgm:t>
    </dgm:pt>
    <dgm:pt modelId="{C5F0897A-C97B-4D8D-9599-0699FFC79FDA}" type="parTrans" cxnId="{084A3B64-964F-4C84-ABD7-DEB797435A7F}">
      <dgm:prSet/>
      <dgm:spPr/>
      <dgm:t>
        <a:bodyPr/>
        <a:lstStyle/>
        <a:p>
          <a:endParaRPr lang="en-US"/>
        </a:p>
      </dgm:t>
    </dgm:pt>
    <dgm:pt modelId="{5EB2D781-75B6-433E-8514-431DCE1A007F}" type="sibTrans" cxnId="{084A3B64-964F-4C84-ABD7-DEB797435A7F}">
      <dgm:prSet/>
      <dgm:spPr/>
      <dgm:t>
        <a:bodyPr/>
        <a:lstStyle/>
        <a:p>
          <a:endParaRPr lang="en-US"/>
        </a:p>
      </dgm:t>
    </dgm:pt>
    <dgm:pt modelId="{BBCC7446-7B3E-4E78-9B87-2E3F3B1666EA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Networking Options</a:t>
          </a:r>
          <a:endParaRPr lang="en-US" dirty="0">
            <a:latin typeface="Calibri" pitchFamily="34" charset="0"/>
          </a:endParaRPr>
        </a:p>
      </dgm:t>
    </dgm:pt>
    <dgm:pt modelId="{4B9FFF1E-A46F-483D-B533-897AB5AE9A37}" type="parTrans" cxnId="{05308C55-DB4E-496C-BC0A-1F950A95F215}">
      <dgm:prSet/>
      <dgm:spPr/>
      <dgm:t>
        <a:bodyPr/>
        <a:lstStyle/>
        <a:p>
          <a:endParaRPr lang="en-US"/>
        </a:p>
      </dgm:t>
    </dgm:pt>
    <dgm:pt modelId="{3F522494-7446-45D6-AC2C-67452981E502}" type="sibTrans" cxnId="{05308C55-DB4E-496C-BC0A-1F950A95F215}">
      <dgm:prSet/>
      <dgm:spPr/>
      <dgm:t>
        <a:bodyPr/>
        <a:lstStyle/>
        <a:p>
          <a:endParaRPr lang="en-US"/>
        </a:p>
      </dgm:t>
    </dgm:pt>
    <dgm:pt modelId="{A9774D3A-2EB5-4E1B-A2C6-193D393CDE7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Cross to 1336-W</a:t>
          </a:r>
          <a:endParaRPr lang="en-US" dirty="0">
            <a:latin typeface="Calibri" pitchFamily="34" charset="0"/>
          </a:endParaRPr>
        </a:p>
      </dgm:t>
    </dgm:pt>
    <dgm:pt modelId="{8077AFD1-06E9-4DD8-ABEC-A5CDED8533ED}" type="parTrans" cxnId="{97FCFD7F-D54A-4829-8CC9-844B10A188AD}">
      <dgm:prSet/>
      <dgm:spPr/>
      <dgm:t>
        <a:bodyPr/>
        <a:lstStyle/>
        <a:p>
          <a:endParaRPr lang="en-US"/>
        </a:p>
      </dgm:t>
    </dgm:pt>
    <dgm:pt modelId="{6132FF6C-1BEA-447E-A960-EB379C6292C7}" type="sibTrans" cxnId="{97FCFD7F-D54A-4829-8CC9-844B10A188AD}">
      <dgm:prSet/>
      <dgm:spPr/>
      <dgm:t>
        <a:bodyPr/>
        <a:lstStyle/>
        <a:p>
          <a:endParaRPr lang="en-US"/>
        </a:p>
      </dgm:t>
    </dgm:pt>
    <dgm:pt modelId="{E42B5F32-4BA1-4F3B-A33C-CE09E1695DFE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Ethernet I/P and </a:t>
          </a:r>
          <a:r>
            <a:rPr lang="en-US" dirty="0" err="1" smtClean="0">
              <a:latin typeface="Calibri" pitchFamily="34" charset="0"/>
            </a:rPr>
            <a:t>Profibus</a:t>
          </a:r>
          <a:r>
            <a:rPr lang="en-US" dirty="0" smtClean="0">
              <a:latin typeface="Calibri" pitchFamily="34" charset="0"/>
            </a:rPr>
            <a:t> DP</a:t>
          </a:r>
          <a:endParaRPr lang="en-US" dirty="0">
            <a:latin typeface="Calibri" pitchFamily="34" charset="0"/>
          </a:endParaRPr>
        </a:p>
      </dgm:t>
    </dgm:pt>
    <dgm:pt modelId="{5F1567D2-A33D-48CF-910D-B1B1F373D65E}" type="parTrans" cxnId="{95C828F0-15BD-439E-A537-9E1DE959EF1F}">
      <dgm:prSet/>
      <dgm:spPr/>
      <dgm:t>
        <a:bodyPr/>
        <a:lstStyle/>
        <a:p>
          <a:endParaRPr lang="en-US"/>
        </a:p>
      </dgm:t>
    </dgm:pt>
    <dgm:pt modelId="{FBFFCCD8-EFEF-4185-94ED-914ED2F3E3D8}" type="sibTrans" cxnId="{95C828F0-15BD-439E-A537-9E1DE959EF1F}">
      <dgm:prSet/>
      <dgm:spPr/>
      <dgm:t>
        <a:bodyPr/>
        <a:lstStyle/>
        <a:p>
          <a:endParaRPr lang="en-US"/>
        </a:p>
      </dgm:t>
    </dgm:pt>
    <dgm:pt modelId="{9CC9E501-BD1C-4601-9DAB-6161A49507D1}" type="pres">
      <dgm:prSet presAssocID="{669B6674-397B-4B5B-85F4-9068AFA681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FAABDA-6484-4380-9FA1-CB967ACC5591}" type="pres">
      <dgm:prSet presAssocID="{9CB62131-8816-4C62-B599-0C09127282D0}" presName="parentLin" presStyleCnt="0"/>
      <dgm:spPr/>
    </dgm:pt>
    <dgm:pt modelId="{E8B88920-04CD-49E9-A1CE-09FC63DA70A5}" type="pres">
      <dgm:prSet presAssocID="{9CB62131-8816-4C62-B599-0C09127282D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8D69442-BD28-4F94-8F98-53B7DCD92DE0}" type="pres">
      <dgm:prSet presAssocID="{9CB62131-8816-4C62-B599-0C09127282D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9B9EF-A239-481B-8DD8-E98E40006D15}" type="pres">
      <dgm:prSet presAssocID="{9CB62131-8816-4C62-B599-0C09127282D0}" presName="negativeSpace" presStyleCnt="0"/>
      <dgm:spPr/>
    </dgm:pt>
    <dgm:pt modelId="{8901B7A6-2121-4394-AC39-829CFDFEF82F}" type="pres">
      <dgm:prSet presAssocID="{9CB62131-8816-4C62-B599-0C09127282D0}" presName="childText" presStyleLbl="conFgAcc1" presStyleIdx="0" presStyleCnt="5">
        <dgm:presLayoutVars>
          <dgm:bulletEnabled val="1"/>
        </dgm:presLayoutVars>
      </dgm:prSet>
      <dgm:spPr/>
    </dgm:pt>
    <dgm:pt modelId="{6064AAF1-1CCC-4DBB-ADC2-5C4EC895E6DF}" type="pres">
      <dgm:prSet presAssocID="{D2932AA1-0BE2-4F76-907D-49341698B915}" presName="spaceBetweenRectangles" presStyleCnt="0"/>
      <dgm:spPr/>
    </dgm:pt>
    <dgm:pt modelId="{1072F9F7-1D54-42C9-90BC-14C9BB77C844}" type="pres">
      <dgm:prSet presAssocID="{6AAC1512-155C-4CAA-A737-6E877FF6DDAF}" presName="parentLin" presStyleCnt="0"/>
      <dgm:spPr/>
    </dgm:pt>
    <dgm:pt modelId="{926647CD-D122-4ADC-975B-A1AFD0B60E43}" type="pres">
      <dgm:prSet presAssocID="{6AAC1512-155C-4CAA-A737-6E877FF6DDA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3F8DB89-2E81-4B38-AE23-6017E60DA74C}" type="pres">
      <dgm:prSet presAssocID="{6AAC1512-155C-4CAA-A737-6E877FF6DDA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DE427-17F2-4076-B5B0-764BBD04170E}" type="pres">
      <dgm:prSet presAssocID="{6AAC1512-155C-4CAA-A737-6E877FF6DDAF}" presName="negativeSpace" presStyleCnt="0"/>
      <dgm:spPr/>
    </dgm:pt>
    <dgm:pt modelId="{B42EC81A-76A2-456A-9CBF-2F3E477B13EA}" type="pres">
      <dgm:prSet presAssocID="{6AAC1512-155C-4CAA-A737-6E877FF6DDAF}" presName="childText" presStyleLbl="conFgAcc1" presStyleIdx="1" presStyleCnt="5">
        <dgm:presLayoutVars>
          <dgm:bulletEnabled val="1"/>
        </dgm:presLayoutVars>
      </dgm:prSet>
      <dgm:spPr/>
    </dgm:pt>
    <dgm:pt modelId="{846AD4E0-D65E-4D80-84F5-517C02C3236C}" type="pres">
      <dgm:prSet presAssocID="{0EE2CA3E-95D3-4A27-B0E1-467C831B0671}" presName="spaceBetweenRectangles" presStyleCnt="0"/>
      <dgm:spPr/>
    </dgm:pt>
    <dgm:pt modelId="{0EA646CE-496A-4934-9D8A-A02241E5C5DD}" type="pres">
      <dgm:prSet presAssocID="{5817A3BE-322B-4F37-B11D-3438CBC8326E}" presName="parentLin" presStyleCnt="0"/>
      <dgm:spPr/>
    </dgm:pt>
    <dgm:pt modelId="{A8897348-48FC-4243-8D9E-E81D2FAA45EF}" type="pres">
      <dgm:prSet presAssocID="{5817A3BE-322B-4F37-B11D-3438CBC8326E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EEFA7082-B986-49A0-914C-3386F97D5406}" type="pres">
      <dgm:prSet presAssocID="{5817A3BE-322B-4F37-B11D-3438CBC8326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7620D-24A1-44DA-BD2B-78DB91672633}" type="pres">
      <dgm:prSet presAssocID="{5817A3BE-322B-4F37-B11D-3438CBC8326E}" presName="negativeSpace" presStyleCnt="0"/>
      <dgm:spPr/>
    </dgm:pt>
    <dgm:pt modelId="{7871C01D-EC6D-45CE-B6FC-C7D6D50DE53B}" type="pres">
      <dgm:prSet presAssocID="{5817A3BE-322B-4F37-B11D-3438CBC8326E}" presName="childText" presStyleLbl="conFgAcc1" presStyleIdx="2" presStyleCnt="5">
        <dgm:presLayoutVars>
          <dgm:bulletEnabled val="1"/>
        </dgm:presLayoutVars>
      </dgm:prSet>
      <dgm:spPr/>
    </dgm:pt>
    <dgm:pt modelId="{73647054-1F94-42A7-8267-33B6A5B85987}" type="pres">
      <dgm:prSet presAssocID="{5EB2D781-75B6-433E-8514-431DCE1A007F}" presName="spaceBetweenRectangles" presStyleCnt="0"/>
      <dgm:spPr/>
    </dgm:pt>
    <dgm:pt modelId="{332DCB75-C884-466E-835A-5FC840793326}" type="pres">
      <dgm:prSet presAssocID="{BBCC7446-7B3E-4E78-9B87-2E3F3B1666EA}" presName="parentLin" presStyleCnt="0"/>
      <dgm:spPr/>
    </dgm:pt>
    <dgm:pt modelId="{A82F57ED-F1E0-4ABA-8A91-7D5E81631AA8}" type="pres">
      <dgm:prSet presAssocID="{BBCC7446-7B3E-4E78-9B87-2E3F3B1666EA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5369C552-423C-42E0-8BF6-7307AA05171B}" type="pres">
      <dgm:prSet presAssocID="{BBCC7446-7B3E-4E78-9B87-2E3F3B1666E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48336-86F4-4E10-915F-30642DE7665B}" type="pres">
      <dgm:prSet presAssocID="{BBCC7446-7B3E-4E78-9B87-2E3F3B1666EA}" presName="negativeSpace" presStyleCnt="0"/>
      <dgm:spPr/>
    </dgm:pt>
    <dgm:pt modelId="{6766E603-958B-49CE-B620-CD91F07881BE}" type="pres">
      <dgm:prSet presAssocID="{BBCC7446-7B3E-4E78-9B87-2E3F3B1666E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1A153-D87F-4FBD-8B96-DB1532335F2D}" type="pres">
      <dgm:prSet presAssocID="{3F522494-7446-45D6-AC2C-67452981E502}" presName="spaceBetweenRectangles" presStyleCnt="0"/>
      <dgm:spPr/>
    </dgm:pt>
    <dgm:pt modelId="{A14AA16B-A189-4858-B222-09EEB80F98F4}" type="pres">
      <dgm:prSet presAssocID="{A9774D3A-2EB5-4E1B-A2C6-193D393CDE7B}" presName="parentLin" presStyleCnt="0"/>
      <dgm:spPr/>
    </dgm:pt>
    <dgm:pt modelId="{9E259A43-F7FD-46B7-842F-E8E062E06AE8}" type="pres">
      <dgm:prSet presAssocID="{A9774D3A-2EB5-4E1B-A2C6-193D393CDE7B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BE287B81-DC80-41BE-8917-6771A2D2CB24}" type="pres">
      <dgm:prSet presAssocID="{A9774D3A-2EB5-4E1B-A2C6-193D393CDE7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F560F-A7A9-427D-9F28-DD79EBCF18CF}" type="pres">
      <dgm:prSet presAssocID="{A9774D3A-2EB5-4E1B-A2C6-193D393CDE7B}" presName="negativeSpace" presStyleCnt="0"/>
      <dgm:spPr/>
    </dgm:pt>
    <dgm:pt modelId="{AB4FC5C1-F569-428F-A0A8-30A1FFC73B70}" type="pres">
      <dgm:prSet presAssocID="{A9774D3A-2EB5-4E1B-A2C6-193D393CDE7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271E1AF-770F-4286-A46E-126ABCFDF6B1}" type="presOf" srcId="{6AAC1512-155C-4CAA-A737-6E877FF6DDAF}" destId="{926647CD-D122-4ADC-975B-A1AFD0B60E43}" srcOrd="0" destOrd="0" presId="urn:microsoft.com/office/officeart/2005/8/layout/list1"/>
    <dgm:cxn modelId="{665BD50D-0199-4231-8D7A-FF44E67DD55C}" type="presOf" srcId="{BBCC7446-7B3E-4E78-9B87-2E3F3B1666EA}" destId="{A82F57ED-F1E0-4ABA-8A91-7D5E81631AA8}" srcOrd="0" destOrd="0" presId="urn:microsoft.com/office/officeart/2005/8/layout/list1"/>
    <dgm:cxn modelId="{840616E4-0BE8-4B9C-A140-203503F44824}" srcId="{669B6674-397B-4B5B-85F4-9068AFA6817A}" destId="{6AAC1512-155C-4CAA-A737-6E877FF6DDAF}" srcOrd="1" destOrd="0" parTransId="{E38FCEC8-557A-49F0-B13A-BCCB6E7EDC4E}" sibTransId="{0EE2CA3E-95D3-4A27-B0E1-467C831B0671}"/>
    <dgm:cxn modelId="{AAA873CA-04FD-4CDD-9D04-3A1B5597347D}" type="presOf" srcId="{669B6674-397B-4B5B-85F4-9068AFA6817A}" destId="{9CC9E501-BD1C-4601-9DAB-6161A49507D1}" srcOrd="0" destOrd="0" presId="urn:microsoft.com/office/officeart/2005/8/layout/list1"/>
    <dgm:cxn modelId="{75F9FA33-90F0-4307-96EC-13A0A1F591EF}" type="presOf" srcId="{A9774D3A-2EB5-4E1B-A2C6-193D393CDE7B}" destId="{9E259A43-F7FD-46B7-842F-E8E062E06AE8}" srcOrd="0" destOrd="0" presId="urn:microsoft.com/office/officeart/2005/8/layout/list1"/>
    <dgm:cxn modelId="{47F76CC2-3C4D-4E90-B22E-6A8F090C557F}" type="presOf" srcId="{6AAC1512-155C-4CAA-A737-6E877FF6DDAF}" destId="{A3F8DB89-2E81-4B38-AE23-6017E60DA74C}" srcOrd="1" destOrd="0" presId="urn:microsoft.com/office/officeart/2005/8/layout/list1"/>
    <dgm:cxn modelId="{05308C55-DB4E-496C-BC0A-1F950A95F215}" srcId="{669B6674-397B-4B5B-85F4-9068AFA6817A}" destId="{BBCC7446-7B3E-4E78-9B87-2E3F3B1666EA}" srcOrd="3" destOrd="0" parTransId="{4B9FFF1E-A46F-483D-B533-897AB5AE9A37}" sibTransId="{3F522494-7446-45D6-AC2C-67452981E502}"/>
    <dgm:cxn modelId="{72068D4B-AB7E-470D-A37C-B4C692A614BF}" type="presOf" srcId="{5817A3BE-322B-4F37-B11D-3438CBC8326E}" destId="{EEFA7082-B986-49A0-914C-3386F97D5406}" srcOrd="1" destOrd="0" presId="urn:microsoft.com/office/officeart/2005/8/layout/list1"/>
    <dgm:cxn modelId="{97FCFD7F-D54A-4829-8CC9-844B10A188AD}" srcId="{669B6674-397B-4B5B-85F4-9068AFA6817A}" destId="{A9774D3A-2EB5-4E1B-A2C6-193D393CDE7B}" srcOrd="4" destOrd="0" parTransId="{8077AFD1-06E9-4DD8-ABEC-A5CDED8533ED}" sibTransId="{6132FF6C-1BEA-447E-A960-EB379C6292C7}"/>
    <dgm:cxn modelId="{0B0EC73A-EC8F-483A-BFCF-D6088AD45708}" srcId="{669B6674-397B-4B5B-85F4-9068AFA6817A}" destId="{9CB62131-8816-4C62-B599-0C09127282D0}" srcOrd="0" destOrd="0" parTransId="{B13AA40C-98BF-4852-888D-15C63630AA78}" sibTransId="{D2932AA1-0BE2-4F76-907D-49341698B915}"/>
    <dgm:cxn modelId="{084A3B64-964F-4C84-ABD7-DEB797435A7F}" srcId="{669B6674-397B-4B5B-85F4-9068AFA6817A}" destId="{5817A3BE-322B-4F37-B11D-3438CBC8326E}" srcOrd="2" destOrd="0" parTransId="{C5F0897A-C97B-4D8D-9599-0699FFC79FDA}" sibTransId="{5EB2D781-75B6-433E-8514-431DCE1A007F}"/>
    <dgm:cxn modelId="{57F4F264-0243-4E2F-AC50-AE62A4CB0557}" type="presOf" srcId="{9CB62131-8816-4C62-B599-0C09127282D0}" destId="{E8B88920-04CD-49E9-A1CE-09FC63DA70A5}" srcOrd="0" destOrd="0" presId="urn:microsoft.com/office/officeart/2005/8/layout/list1"/>
    <dgm:cxn modelId="{95C828F0-15BD-439E-A537-9E1DE959EF1F}" srcId="{BBCC7446-7B3E-4E78-9B87-2E3F3B1666EA}" destId="{E42B5F32-4BA1-4F3B-A33C-CE09E1695DFE}" srcOrd="0" destOrd="0" parTransId="{5F1567D2-A33D-48CF-910D-B1B1F373D65E}" sibTransId="{FBFFCCD8-EFEF-4185-94ED-914ED2F3E3D8}"/>
    <dgm:cxn modelId="{BA4CB113-6055-4A7E-A1F9-3CF2721D518A}" type="presOf" srcId="{A9774D3A-2EB5-4E1B-A2C6-193D393CDE7B}" destId="{BE287B81-DC80-41BE-8917-6771A2D2CB24}" srcOrd="1" destOrd="0" presId="urn:microsoft.com/office/officeart/2005/8/layout/list1"/>
    <dgm:cxn modelId="{A6409EAB-6E48-453C-9407-7296DE1F5613}" type="presOf" srcId="{9CB62131-8816-4C62-B599-0C09127282D0}" destId="{88D69442-BD28-4F94-8F98-53B7DCD92DE0}" srcOrd="1" destOrd="0" presId="urn:microsoft.com/office/officeart/2005/8/layout/list1"/>
    <dgm:cxn modelId="{66BBF6C6-9A08-4C9C-8E80-21AA79921505}" type="presOf" srcId="{5817A3BE-322B-4F37-B11D-3438CBC8326E}" destId="{A8897348-48FC-4243-8D9E-E81D2FAA45EF}" srcOrd="0" destOrd="0" presId="urn:microsoft.com/office/officeart/2005/8/layout/list1"/>
    <dgm:cxn modelId="{D015F28A-1BB5-429B-9859-EA37125E8B34}" type="presOf" srcId="{E42B5F32-4BA1-4F3B-A33C-CE09E1695DFE}" destId="{6766E603-958B-49CE-B620-CD91F07881BE}" srcOrd="0" destOrd="0" presId="urn:microsoft.com/office/officeart/2005/8/layout/list1"/>
    <dgm:cxn modelId="{580A91C4-69A8-4F66-B858-914DD3F57915}" type="presOf" srcId="{BBCC7446-7B3E-4E78-9B87-2E3F3B1666EA}" destId="{5369C552-423C-42E0-8BF6-7307AA05171B}" srcOrd="1" destOrd="0" presId="urn:microsoft.com/office/officeart/2005/8/layout/list1"/>
    <dgm:cxn modelId="{802CCF1A-516C-450B-AA40-B3291D9D151C}" type="presParOf" srcId="{9CC9E501-BD1C-4601-9DAB-6161A49507D1}" destId="{D5FAABDA-6484-4380-9FA1-CB967ACC5591}" srcOrd="0" destOrd="0" presId="urn:microsoft.com/office/officeart/2005/8/layout/list1"/>
    <dgm:cxn modelId="{AF4BEA5D-59AB-4A16-9B80-099DB9474518}" type="presParOf" srcId="{D5FAABDA-6484-4380-9FA1-CB967ACC5591}" destId="{E8B88920-04CD-49E9-A1CE-09FC63DA70A5}" srcOrd="0" destOrd="0" presId="urn:microsoft.com/office/officeart/2005/8/layout/list1"/>
    <dgm:cxn modelId="{401995DE-56C8-4D26-92AD-A96A96E2F78D}" type="presParOf" srcId="{D5FAABDA-6484-4380-9FA1-CB967ACC5591}" destId="{88D69442-BD28-4F94-8F98-53B7DCD92DE0}" srcOrd="1" destOrd="0" presId="urn:microsoft.com/office/officeart/2005/8/layout/list1"/>
    <dgm:cxn modelId="{6F8312CC-6A59-4DBF-94AF-D99FCBA2CC0D}" type="presParOf" srcId="{9CC9E501-BD1C-4601-9DAB-6161A49507D1}" destId="{6239B9EF-A239-481B-8DD8-E98E40006D15}" srcOrd="1" destOrd="0" presId="urn:microsoft.com/office/officeart/2005/8/layout/list1"/>
    <dgm:cxn modelId="{F1005A16-FF0D-4C02-B09A-396D7241CC06}" type="presParOf" srcId="{9CC9E501-BD1C-4601-9DAB-6161A49507D1}" destId="{8901B7A6-2121-4394-AC39-829CFDFEF82F}" srcOrd="2" destOrd="0" presId="urn:microsoft.com/office/officeart/2005/8/layout/list1"/>
    <dgm:cxn modelId="{508C3389-87FE-4C50-8062-AAB7FAF81681}" type="presParOf" srcId="{9CC9E501-BD1C-4601-9DAB-6161A49507D1}" destId="{6064AAF1-1CCC-4DBB-ADC2-5C4EC895E6DF}" srcOrd="3" destOrd="0" presId="urn:microsoft.com/office/officeart/2005/8/layout/list1"/>
    <dgm:cxn modelId="{46B53E94-DD78-4071-96FD-5038D6F333DC}" type="presParOf" srcId="{9CC9E501-BD1C-4601-9DAB-6161A49507D1}" destId="{1072F9F7-1D54-42C9-90BC-14C9BB77C844}" srcOrd="4" destOrd="0" presId="urn:microsoft.com/office/officeart/2005/8/layout/list1"/>
    <dgm:cxn modelId="{FE30B061-D809-471E-A5F3-01AC9001C65A}" type="presParOf" srcId="{1072F9F7-1D54-42C9-90BC-14C9BB77C844}" destId="{926647CD-D122-4ADC-975B-A1AFD0B60E43}" srcOrd="0" destOrd="0" presId="urn:microsoft.com/office/officeart/2005/8/layout/list1"/>
    <dgm:cxn modelId="{6F337C7E-BA59-470E-806F-4A8571519477}" type="presParOf" srcId="{1072F9F7-1D54-42C9-90BC-14C9BB77C844}" destId="{A3F8DB89-2E81-4B38-AE23-6017E60DA74C}" srcOrd="1" destOrd="0" presId="urn:microsoft.com/office/officeart/2005/8/layout/list1"/>
    <dgm:cxn modelId="{24A40F09-7331-4899-A9BB-6C0685F22FD4}" type="presParOf" srcId="{9CC9E501-BD1C-4601-9DAB-6161A49507D1}" destId="{48BDE427-17F2-4076-B5B0-764BBD04170E}" srcOrd="5" destOrd="0" presId="urn:microsoft.com/office/officeart/2005/8/layout/list1"/>
    <dgm:cxn modelId="{0C3D52AA-86E4-428F-8907-FDCDDA5F1178}" type="presParOf" srcId="{9CC9E501-BD1C-4601-9DAB-6161A49507D1}" destId="{B42EC81A-76A2-456A-9CBF-2F3E477B13EA}" srcOrd="6" destOrd="0" presId="urn:microsoft.com/office/officeart/2005/8/layout/list1"/>
    <dgm:cxn modelId="{E92B6F5F-0C65-4A0D-A8D8-860B32C87052}" type="presParOf" srcId="{9CC9E501-BD1C-4601-9DAB-6161A49507D1}" destId="{846AD4E0-D65E-4D80-84F5-517C02C3236C}" srcOrd="7" destOrd="0" presId="urn:microsoft.com/office/officeart/2005/8/layout/list1"/>
    <dgm:cxn modelId="{1D22E30D-A7A0-44B0-92C3-4906E723E2BE}" type="presParOf" srcId="{9CC9E501-BD1C-4601-9DAB-6161A49507D1}" destId="{0EA646CE-496A-4934-9D8A-A02241E5C5DD}" srcOrd="8" destOrd="0" presId="urn:microsoft.com/office/officeart/2005/8/layout/list1"/>
    <dgm:cxn modelId="{FBC0A9E4-EC96-4D13-9EF2-B2870F2BF418}" type="presParOf" srcId="{0EA646CE-496A-4934-9D8A-A02241E5C5DD}" destId="{A8897348-48FC-4243-8D9E-E81D2FAA45EF}" srcOrd="0" destOrd="0" presId="urn:microsoft.com/office/officeart/2005/8/layout/list1"/>
    <dgm:cxn modelId="{61521E0D-2AC9-4B46-90BB-620CCEAC0237}" type="presParOf" srcId="{0EA646CE-496A-4934-9D8A-A02241E5C5DD}" destId="{EEFA7082-B986-49A0-914C-3386F97D5406}" srcOrd="1" destOrd="0" presId="urn:microsoft.com/office/officeart/2005/8/layout/list1"/>
    <dgm:cxn modelId="{001F3D38-B4BB-4A46-A68C-E7E59BE636D7}" type="presParOf" srcId="{9CC9E501-BD1C-4601-9DAB-6161A49507D1}" destId="{42E7620D-24A1-44DA-BD2B-78DB91672633}" srcOrd="9" destOrd="0" presId="urn:microsoft.com/office/officeart/2005/8/layout/list1"/>
    <dgm:cxn modelId="{301C352B-3C88-40D8-BB2D-AF70505D626E}" type="presParOf" srcId="{9CC9E501-BD1C-4601-9DAB-6161A49507D1}" destId="{7871C01D-EC6D-45CE-B6FC-C7D6D50DE53B}" srcOrd="10" destOrd="0" presId="urn:microsoft.com/office/officeart/2005/8/layout/list1"/>
    <dgm:cxn modelId="{92919DFE-780F-45CC-BA62-58402992FBAA}" type="presParOf" srcId="{9CC9E501-BD1C-4601-9DAB-6161A49507D1}" destId="{73647054-1F94-42A7-8267-33B6A5B85987}" srcOrd="11" destOrd="0" presId="urn:microsoft.com/office/officeart/2005/8/layout/list1"/>
    <dgm:cxn modelId="{4FB08DD2-DAA6-4630-A786-A72129D187E8}" type="presParOf" srcId="{9CC9E501-BD1C-4601-9DAB-6161A49507D1}" destId="{332DCB75-C884-466E-835A-5FC840793326}" srcOrd="12" destOrd="0" presId="urn:microsoft.com/office/officeart/2005/8/layout/list1"/>
    <dgm:cxn modelId="{6081D57E-8336-43EF-B0BA-2590353388CD}" type="presParOf" srcId="{332DCB75-C884-466E-835A-5FC840793326}" destId="{A82F57ED-F1E0-4ABA-8A91-7D5E81631AA8}" srcOrd="0" destOrd="0" presId="urn:microsoft.com/office/officeart/2005/8/layout/list1"/>
    <dgm:cxn modelId="{6469EC9C-F834-435E-A93F-54774793C8DB}" type="presParOf" srcId="{332DCB75-C884-466E-835A-5FC840793326}" destId="{5369C552-423C-42E0-8BF6-7307AA05171B}" srcOrd="1" destOrd="0" presId="urn:microsoft.com/office/officeart/2005/8/layout/list1"/>
    <dgm:cxn modelId="{25DCE47D-2B15-4736-B3FB-59D322EB1CE9}" type="presParOf" srcId="{9CC9E501-BD1C-4601-9DAB-6161A49507D1}" destId="{03C48336-86F4-4E10-915F-30642DE7665B}" srcOrd="13" destOrd="0" presId="urn:microsoft.com/office/officeart/2005/8/layout/list1"/>
    <dgm:cxn modelId="{A8EB483F-3956-4B5E-B075-E9B0A73158A6}" type="presParOf" srcId="{9CC9E501-BD1C-4601-9DAB-6161A49507D1}" destId="{6766E603-958B-49CE-B620-CD91F07881BE}" srcOrd="14" destOrd="0" presId="urn:microsoft.com/office/officeart/2005/8/layout/list1"/>
    <dgm:cxn modelId="{86418AA1-43F6-40F9-ACB4-50175743624F}" type="presParOf" srcId="{9CC9E501-BD1C-4601-9DAB-6161A49507D1}" destId="{3D61A153-D87F-4FBD-8B96-DB1532335F2D}" srcOrd="15" destOrd="0" presId="urn:microsoft.com/office/officeart/2005/8/layout/list1"/>
    <dgm:cxn modelId="{33A0E291-6668-48E3-AEAB-72826458E8C1}" type="presParOf" srcId="{9CC9E501-BD1C-4601-9DAB-6161A49507D1}" destId="{A14AA16B-A189-4858-B222-09EEB80F98F4}" srcOrd="16" destOrd="0" presId="urn:microsoft.com/office/officeart/2005/8/layout/list1"/>
    <dgm:cxn modelId="{E0E3A7C2-EE90-4243-A20B-5311336CC11A}" type="presParOf" srcId="{A14AA16B-A189-4858-B222-09EEB80F98F4}" destId="{9E259A43-F7FD-46B7-842F-E8E062E06AE8}" srcOrd="0" destOrd="0" presId="urn:microsoft.com/office/officeart/2005/8/layout/list1"/>
    <dgm:cxn modelId="{64928E15-4B0F-49DC-B136-7C8C8293EB01}" type="presParOf" srcId="{A14AA16B-A189-4858-B222-09EEB80F98F4}" destId="{BE287B81-DC80-41BE-8917-6771A2D2CB24}" srcOrd="1" destOrd="0" presId="urn:microsoft.com/office/officeart/2005/8/layout/list1"/>
    <dgm:cxn modelId="{13A3BE70-B2D9-4406-86C6-72D540D4A4C5}" type="presParOf" srcId="{9CC9E501-BD1C-4601-9DAB-6161A49507D1}" destId="{7CFF560F-A7A9-427D-9F28-DD79EBCF18CF}" srcOrd="17" destOrd="0" presId="urn:microsoft.com/office/officeart/2005/8/layout/list1"/>
    <dgm:cxn modelId="{B9BE61C3-7658-4EF8-BC5D-0C3536C07B4D}" type="presParOf" srcId="{9CC9E501-BD1C-4601-9DAB-6161A49507D1}" destId="{AB4FC5C1-F569-428F-A0A8-30A1FFC73B7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65D47E-9B99-4D4D-AC6C-F2B556E8695A}" type="doc">
      <dgm:prSet loTypeId="urn:microsoft.com/office/officeart/2005/8/layout/list1" loCatId="list" qsTypeId="urn:microsoft.com/office/officeart/2005/8/quickstyle/3d2" qsCatId="3D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09B4CA50-0EE1-411A-9027-206C4E77CEAE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M3575R</a:t>
          </a:r>
          <a:endParaRPr lang="en-US" dirty="0">
            <a:latin typeface="+mn-lt"/>
          </a:endParaRPr>
        </a:p>
      </dgm:t>
    </dgm:pt>
    <dgm:pt modelId="{44CA1BAA-1ABA-43DE-9E62-9355922886D2}" type="parTrans" cxnId="{853437DC-10DE-4BEF-B08A-A203B924503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75198D1-9F09-411F-BCA0-1F28E71F9ED8}" type="sibTrans" cxnId="{853437DC-10DE-4BEF-B08A-A203B924503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DF94A22-0328-4624-9A35-2647A4879E67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Up to 33A</a:t>
          </a:r>
          <a:endParaRPr lang="en-US" dirty="0">
            <a:latin typeface="+mn-lt"/>
          </a:endParaRPr>
        </a:p>
      </dgm:t>
    </dgm:pt>
    <dgm:pt modelId="{D8721D4D-50AA-4155-B14E-51BBD2BEADD7}" type="parTrans" cxnId="{0C06275B-FC32-44E9-A33F-93A67AEF024A}">
      <dgm:prSet/>
      <dgm:spPr/>
    </dgm:pt>
    <dgm:pt modelId="{BD7FF1EA-93E7-458A-A694-CAB3C8A10790}" type="sibTrans" cxnId="{0C06275B-FC32-44E9-A33F-93A67AEF024A}">
      <dgm:prSet/>
      <dgm:spPr/>
    </dgm:pt>
    <dgm:pt modelId="{24DED359-3DDD-4BFA-AC8C-BDEFA80BC12E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6 or 20% Duty</a:t>
          </a:r>
          <a:endParaRPr lang="en-US" dirty="0">
            <a:latin typeface="+mn-lt"/>
          </a:endParaRPr>
        </a:p>
      </dgm:t>
    </dgm:pt>
    <dgm:pt modelId="{8F886B59-DFB2-438F-8874-58914A59C9C2}" type="parTrans" cxnId="{FFAF87C2-1629-4A68-94D8-E4574FA3C3CB}">
      <dgm:prSet/>
      <dgm:spPr/>
    </dgm:pt>
    <dgm:pt modelId="{2ED8E3D9-A223-4837-80AB-AB4B08D2D188}" type="sibTrans" cxnId="{FFAF87C2-1629-4A68-94D8-E4574FA3C3CB}">
      <dgm:prSet/>
      <dgm:spPr/>
    </dgm:pt>
    <dgm:pt modelId="{61DA587B-06D0-40D2-B963-4E9634C8BF0F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M3775R</a:t>
          </a:r>
          <a:endParaRPr lang="en-US" dirty="0">
            <a:latin typeface="+mn-lt"/>
          </a:endParaRPr>
        </a:p>
      </dgm:t>
    </dgm:pt>
    <dgm:pt modelId="{E15F896E-CCE7-4344-A4CA-93D00681F71A}" type="parTrans" cxnId="{8C493778-CDFC-46D6-8E8B-E64267596B2A}">
      <dgm:prSet/>
      <dgm:spPr/>
    </dgm:pt>
    <dgm:pt modelId="{FD197B28-0656-4F91-A6C9-FD5D08BB40CE}" type="sibTrans" cxnId="{8C493778-CDFC-46D6-8E8B-E64267596B2A}">
      <dgm:prSet/>
      <dgm:spPr/>
    </dgm:pt>
    <dgm:pt modelId="{3A5A85D7-3D2C-4373-97AE-858CF440835B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Up to 1600+ Amps</a:t>
          </a:r>
          <a:endParaRPr lang="en-US" dirty="0">
            <a:latin typeface="+mn-lt"/>
          </a:endParaRPr>
        </a:p>
      </dgm:t>
    </dgm:pt>
    <dgm:pt modelId="{55449FBD-8ACD-4FFA-8D91-3974F9011683}" type="parTrans" cxnId="{2FB44440-28F4-4D60-8595-A6E5D959949E}">
      <dgm:prSet/>
      <dgm:spPr/>
    </dgm:pt>
    <dgm:pt modelId="{35FDCFF1-4F57-4D16-B056-EAD999A781BD}" type="sibTrans" cxnId="{2FB44440-28F4-4D60-8595-A6E5D959949E}">
      <dgm:prSet/>
      <dgm:spPr/>
    </dgm:pt>
    <dgm:pt modelId="{93AB83B3-DFE1-423A-BE73-152007570613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10, 50, and 100% Duty</a:t>
          </a:r>
          <a:endParaRPr lang="en-US" dirty="0">
            <a:latin typeface="+mn-lt"/>
          </a:endParaRPr>
        </a:p>
      </dgm:t>
    </dgm:pt>
    <dgm:pt modelId="{75690EAE-EB7C-4476-9072-D4E2335EB109}" type="parTrans" cxnId="{CE82AD5D-F282-4487-BE06-F9FA0E87720B}">
      <dgm:prSet/>
      <dgm:spPr/>
    </dgm:pt>
    <dgm:pt modelId="{06CBBEB5-94D1-41DC-9135-F82A1E4BE93B}" type="sibTrans" cxnId="{CE82AD5D-F282-4487-BE06-F9FA0E87720B}">
      <dgm:prSet/>
      <dgm:spPr/>
    </dgm:pt>
    <dgm:pt modelId="{42A74CA8-2BCC-44E9-A71D-C27F5DEFF3FD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Convection or Fan Cooled</a:t>
          </a:r>
          <a:endParaRPr lang="en-US" dirty="0">
            <a:latin typeface="+mn-lt"/>
          </a:endParaRPr>
        </a:p>
      </dgm:t>
    </dgm:pt>
    <dgm:pt modelId="{ABAB594F-0B82-4A04-9E45-47E2AB0C531B}" type="parTrans" cxnId="{A6212EC8-8D6B-4D94-A86C-0FA2A7FDF415}">
      <dgm:prSet/>
      <dgm:spPr/>
    </dgm:pt>
    <dgm:pt modelId="{1ABCC9DF-794C-4857-9509-0A1281566C73}" type="sibTrans" cxnId="{A6212EC8-8D6B-4D94-A86C-0FA2A7FDF415}">
      <dgm:prSet/>
      <dgm:spPr/>
    </dgm:pt>
    <dgm:pt modelId="{ED3E1FF8-7210-49A5-AC18-34AAE35D1242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Custom Available</a:t>
          </a:r>
          <a:endParaRPr lang="en-US" dirty="0">
            <a:latin typeface="+mn-lt"/>
          </a:endParaRPr>
        </a:p>
      </dgm:t>
    </dgm:pt>
    <dgm:pt modelId="{80BDBDE7-C85D-42ED-BAEF-F425E9310D96}" type="parTrans" cxnId="{38DF0F5E-EA58-4B50-A18E-BAAD35C27DA8}">
      <dgm:prSet/>
      <dgm:spPr/>
    </dgm:pt>
    <dgm:pt modelId="{A5889980-D0FE-4CC3-956F-93C46A98E800}" type="sibTrans" cxnId="{38DF0F5E-EA58-4B50-A18E-BAAD35C27DA8}">
      <dgm:prSet/>
      <dgm:spPr/>
    </dgm:pt>
    <dgm:pt modelId="{BAD54F0A-6F8E-4256-BB5C-1516E55D6E04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F603E439-11FA-420E-8995-140BBD3043EE}" type="parTrans" cxnId="{228EC2D1-4DBF-431B-B287-BF2C6B0D0814}">
      <dgm:prSet/>
      <dgm:spPr/>
    </dgm:pt>
    <dgm:pt modelId="{DEF0473E-E530-4C42-9E71-B8BA91AA5614}" type="sibTrans" cxnId="{228EC2D1-4DBF-431B-B287-BF2C6B0D0814}">
      <dgm:prSet/>
      <dgm:spPr/>
    </dgm:pt>
    <dgm:pt modelId="{31022713-5C8B-4F76-8ED8-E3A3B7DE2990}" type="pres">
      <dgm:prSet presAssocID="{A465D47E-9B99-4D4D-AC6C-F2B556E869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9F165C-8479-49A5-A07D-CBDF71382019}" type="pres">
      <dgm:prSet presAssocID="{09B4CA50-0EE1-411A-9027-206C4E77CEAE}" presName="parentLin" presStyleCnt="0"/>
      <dgm:spPr/>
    </dgm:pt>
    <dgm:pt modelId="{DB577148-8B70-47CB-B831-DF04EB95812A}" type="pres">
      <dgm:prSet presAssocID="{09B4CA50-0EE1-411A-9027-206C4E77CEA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F93B3B-1B96-4B23-88A2-FC17ED4B29E5}" type="pres">
      <dgm:prSet presAssocID="{09B4CA50-0EE1-411A-9027-206C4E77CE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5F6F1-F697-460A-9E01-4F00061DE650}" type="pres">
      <dgm:prSet presAssocID="{09B4CA50-0EE1-411A-9027-206C4E77CEAE}" presName="negativeSpace" presStyleCnt="0"/>
      <dgm:spPr/>
    </dgm:pt>
    <dgm:pt modelId="{F5C0C6BA-A3F5-4368-A468-C9F4E260C7D6}" type="pres">
      <dgm:prSet presAssocID="{09B4CA50-0EE1-411A-9027-206C4E77CEA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BE0EF-CA94-4C00-93A2-543343E31BE4}" type="pres">
      <dgm:prSet presAssocID="{F75198D1-9F09-411F-BCA0-1F28E71F9ED8}" presName="spaceBetweenRectangles" presStyleCnt="0"/>
      <dgm:spPr/>
    </dgm:pt>
    <dgm:pt modelId="{1BA78D45-D45B-4660-A6DB-5CA99FB95AC8}" type="pres">
      <dgm:prSet presAssocID="{61DA587B-06D0-40D2-B963-4E9634C8BF0F}" presName="parentLin" presStyleCnt="0"/>
      <dgm:spPr/>
    </dgm:pt>
    <dgm:pt modelId="{26FC803D-1B8A-4C86-9CEF-D30865E3344B}" type="pres">
      <dgm:prSet presAssocID="{61DA587B-06D0-40D2-B963-4E9634C8BF0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82BDDE5-B3B1-46B5-9B80-35209589E36B}" type="pres">
      <dgm:prSet presAssocID="{61DA587B-06D0-40D2-B963-4E9634C8BF0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17124-9D87-423F-9633-9EEFE50831B8}" type="pres">
      <dgm:prSet presAssocID="{61DA587B-06D0-40D2-B963-4E9634C8BF0F}" presName="negativeSpace" presStyleCnt="0"/>
      <dgm:spPr/>
    </dgm:pt>
    <dgm:pt modelId="{76ECD07E-1FFA-4740-B27A-EB21B5BC143F}" type="pres">
      <dgm:prSet presAssocID="{61DA587B-06D0-40D2-B963-4E9634C8BF0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89BE1-829B-416C-98FF-1BC027125645}" type="pres">
      <dgm:prSet presAssocID="{FD197B28-0656-4F91-A6C9-FD5D08BB40CE}" presName="spaceBetweenRectangles" presStyleCnt="0"/>
      <dgm:spPr/>
    </dgm:pt>
    <dgm:pt modelId="{8F8AC164-5097-48FA-B4EB-7A630E6F21B5}" type="pres">
      <dgm:prSet presAssocID="{ED3E1FF8-7210-49A5-AC18-34AAE35D1242}" presName="parentLin" presStyleCnt="0"/>
      <dgm:spPr/>
    </dgm:pt>
    <dgm:pt modelId="{86CF9EC4-A246-4F14-B6A1-9EAE3375AEFB}" type="pres">
      <dgm:prSet presAssocID="{ED3E1FF8-7210-49A5-AC18-34AAE35D124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7BC9F81-DBEE-42D6-9ADB-805497CA9DAA}" type="pres">
      <dgm:prSet presAssocID="{ED3E1FF8-7210-49A5-AC18-34AAE35D124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E1037-8881-4D12-9A61-2FD2A9850DFC}" type="pres">
      <dgm:prSet presAssocID="{ED3E1FF8-7210-49A5-AC18-34AAE35D1242}" presName="negativeSpace" presStyleCnt="0"/>
      <dgm:spPr/>
    </dgm:pt>
    <dgm:pt modelId="{DE9F9F58-3FB1-425C-8749-3BD8B8122B16}" type="pres">
      <dgm:prSet presAssocID="{ED3E1FF8-7210-49A5-AC18-34AAE35D124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AF87C2-1629-4A68-94D8-E4574FA3C3CB}" srcId="{09B4CA50-0EE1-411A-9027-206C4E77CEAE}" destId="{24DED359-3DDD-4BFA-AC8C-BDEFA80BC12E}" srcOrd="1" destOrd="0" parTransId="{8F886B59-DFB2-438F-8874-58914A59C9C2}" sibTransId="{2ED8E3D9-A223-4837-80AB-AB4B08D2D188}"/>
    <dgm:cxn modelId="{8DB5E850-57EF-401D-A0FE-9CB0C1AE9AAA}" type="presOf" srcId="{09B4CA50-0EE1-411A-9027-206C4E77CEAE}" destId="{DB577148-8B70-47CB-B831-DF04EB95812A}" srcOrd="0" destOrd="0" presId="urn:microsoft.com/office/officeart/2005/8/layout/list1"/>
    <dgm:cxn modelId="{228EC2D1-4DBF-431B-B287-BF2C6B0D0814}" srcId="{ED3E1FF8-7210-49A5-AC18-34AAE35D1242}" destId="{BAD54F0A-6F8E-4256-BB5C-1516E55D6E04}" srcOrd="0" destOrd="0" parTransId="{F603E439-11FA-420E-8995-140BBD3043EE}" sibTransId="{DEF0473E-E530-4C42-9E71-B8BA91AA5614}"/>
    <dgm:cxn modelId="{8C493778-CDFC-46D6-8E8B-E64267596B2A}" srcId="{A465D47E-9B99-4D4D-AC6C-F2B556E8695A}" destId="{61DA587B-06D0-40D2-B963-4E9634C8BF0F}" srcOrd="1" destOrd="0" parTransId="{E15F896E-CCE7-4344-A4CA-93D00681F71A}" sibTransId="{FD197B28-0656-4F91-A6C9-FD5D08BB40CE}"/>
    <dgm:cxn modelId="{0C06275B-FC32-44E9-A33F-93A67AEF024A}" srcId="{09B4CA50-0EE1-411A-9027-206C4E77CEAE}" destId="{4DF94A22-0328-4624-9A35-2647A4879E67}" srcOrd="0" destOrd="0" parTransId="{D8721D4D-50AA-4155-B14E-51BBD2BEADD7}" sibTransId="{BD7FF1EA-93E7-458A-A694-CAB3C8A10790}"/>
    <dgm:cxn modelId="{BD312001-E20C-45D1-8461-514573E92574}" type="presOf" srcId="{4DF94A22-0328-4624-9A35-2647A4879E67}" destId="{F5C0C6BA-A3F5-4368-A468-C9F4E260C7D6}" srcOrd="0" destOrd="0" presId="urn:microsoft.com/office/officeart/2005/8/layout/list1"/>
    <dgm:cxn modelId="{A6212EC8-8D6B-4D94-A86C-0FA2A7FDF415}" srcId="{61DA587B-06D0-40D2-B963-4E9634C8BF0F}" destId="{42A74CA8-2BCC-44E9-A71D-C27F5DEFF3FD}" srcOrd="2" destOrd="0" parTransId="{ABAB594F-0B82-4A04-9E45-47E2AB0C531B}" sibTransId="{1ABCC9DF-794C-4857-9509-0A1281566C73}"/>
    <dgm:cxn modelId="{9E463316-C823-4903-9543-1430E53DBB9C}" type="presOf" srcId="{ED3E1FF8-7210-49A5-AC18-34AAE35D1242}" destId="{86CF9EC4-A246-4F14-B6A1-9EAE3375AEFB}" srcOrd="0" destOrd="0" presId="urn:microsoft.com/office/officeart/2005/8/layout/list1"/>
    <dgm:cxn modelId="{094E447F-E432-4B62-9561-489990BC397E}" type="presOf" srcId="{61DA587B-06D0-40D2-B963-4E9634C8BF0F}" destId="{26FC803D-1B8A-4C86-9CEF-D30865E3344B}" srcOrd="0" destOrd="0" presId="urn:microsoft.com/office/officeart/2005/8/layout/list1"/>
    <dgm:cxn modelId="{E7294B29-EDBE-4B67-8CE0-99157B6CFE25}" type="presOf" srcId="{ED3E1FF8-7210-49A5-AC18-34AAE35D1242}" destId="{67BC9F81-DBEE-42D6-9ADB-805497CA9DAA}" srcOrd="1" destOrd="0" presId="urn:microsoft.com/office/officeart/2005/8/layout/list1"/>
    <dgm:cxn modelId="{DAFC342D-A6B8-4799-841C-E26EEF7B4C15}" type="presOf" srcId="{3A5A85D7-3D2C-4373-97AE-858CF440835B}" destId="{76ECD07E-1FFA-4740-B27A-EB21B5BC143F}" srcOrd="0" destOrd="0" presId="urn:microsoft.com/office/officeart/2005/8/layout/list1"/>
    <dgm:cxn modelId="{853437DC-10DE-4BEF-B08A-A203B9245033}" srcId="{A465D47E-9B99-4D4D-AC6C-F2B556E8695A}" destId="{09B4CA50-0EE1-411A-9027-206C4E77CEAE}" srcOrd="0" destOrd="0" parTransId="{44CA1BAA-1ABA-43DE-9E62-9355922886D2}" sibTransId="{F75198D1-9F09-411F-BCA0-1F28E71F9ED8}"/>
    <dgm:cxn modelId="{2FB44440-28F4-4D60-8595-A6E5D959949E}" srcId="{61DA587B-06D0-40D2-B963-4E9634C8BF0F}" destId="{3A5A85D7-3D2C-4373-97AE-858CF440835B}" srcOrd="0" destOrd="0" parTransId="{55449FBD-8ACD-4FFA-8D91-3974F9011683}" sibTransId="{35FDCFF1-4F57-4D16-B056-EAD999A781BD}"/>
    <dgm:cxn modelId="{934A5809-F641-4809-BBF8-F103FF68F7F3}" type="presOf" srcId="{42A74CA8-2BCC-44E9-A71D-C27F5DEFF3FD}" destId="{76ECD07E-1FFA-4740-B27A-EB21B5BC143F}" srcOrd="0" destOrd="2" presId="urn:microsoft.com/office/officeart/2005/8/layout/list1"/>
    <dgm:cxn modelId="{04FA19FD-18D0-4EAB-9121-F78EA735E0A8}" type="presOf" srcId="{A465D47E-9B99-4D4D-AC6C-F2B556E8695A}" destId="{31022713-5C8B-4F76-8ED8-E3A3B7DE2990}" srcOrd="0" destOrd="0" presId="urn:microsoft.com/office/officeart/2005/8/layout/list1"/>
    <dgm:cxn modelId="{648EE280-2684-453D-A269-6C024E7F8235}" type="presOf" srcId="{61DA587B-06D0-40D2-B963-4E9634C8BF0F}" destId="{082BDDE5-B3B1-46B5-9B80-35209589E36B}" srcOrd="1" destOrd="0" presId="urn:microsoft.com/office/officeart/2005/8/layout/list1"/>
    <dgm:cxn modelId="{FF078F09-93D7-4586-A413-D8BBBDB1CC3D}" type="presOf" srcId="{09B4CA50-0EE1-411A-9027-206C4E77CEAE}" destId="{D7F93B3B-1B96-4B23-88A2-FC17ED4B29E5}" srcOrd="1" destOrd="0" presId="urn:microsoft.com/office/officeart/2005/8/layout/list1"/>
    <dgm:cxn modelId="{38DF0F5E-EA58-4B50-A18E-BAAD35C27DA8}" srcId="{A465D47E-9B99-4D4D-AC6C-F2B556E8695A}" destId="{ED3E1FF8-7210-49A5-AC18-34AAE35D1242}" srcOrd="2" destOrd="0" parTransId="{80BDBDE7-C85D-42ED-BAEF-F425E9310D96}" sibTransId="{A5889980-D0FE-4CC3-956F-93C46A98E800}"/>
    <dgm:cxn modelId="{5C98D4B6-19D8-4E13-B314-3931992C2976}" type="presOf" srcId="{24DED359-3DDD-4BFA-AC8C-BDEFA80BC12E}" destId="{F5C0C6BA-A3F5-4368-A468-C9F4E260C7D6}" srcOrd="0" destOrd="1" presId="urn:microsoft.com/office/officeart/2005/8/layout/list1"/>
    <dgm:cxn modelId="{57460550-3934-4D68-A765-F04ED9650E0D}" type="presOf" srcId="{93AB83B3-DFE1-423A-BE73-152007570613}" destId="{76ECD07E-1FFA-4740-B27A-EB21B5BC143F}" srcOrd="0" destOrd="1" presId="urn:microsoft.com/office/officeart/2005/8/layout/list1"/>
    <dgm:cxn modelId="{A102887A-CA2F-491C-A9AC-EB2196DEDC41}" type="presOf" srcId="{BAD54F0A-6F8E-4256-BB5C-1516E55D6E04}" destId="{DE9F9F58-3FB1-425C-8749-3BD8B8122B16}" srcOrd="0" destOrd="0" presId="urn:microsoft.com/office/officeart/2005/8/layout/list1"/>
    <dgm:cxn modelId="{CE82AD5D-F282-4487-BE06-F9FA0E87720B}" srcId="{61DA587B-06D0-40D2-B963-4E9634C8BF0F}" destId="{93AB83B3-DFE1-423A-BE73-152007570613}" srcOrd="1" destOrd="0" parTransId="{75690EAE-EB7C-4476-9072-D4E2335EB109}" sibTransId="{06CBBEB5-94D1-41DC-9135-F82A1E4BE93B}"/>
    <dgm:cxn modelId="{935C6B2E-B18E-4D9E-9962-DB1E029F3F08}" type="presParOf" srcId="{31022713-5C8B-4F76-8ED8-E3A3B7DE2990}" destId="{EB9F165C-8479-49A5-A07D-CBDF71382019}" srcOrd="0" destOrd="0" presId="urn:microsoft.com/office/officeart/2005/8/layout/list1"/>
    <dgm:cxn modelId="{6E63E008-02C1-4DF1-87E3-2E7DACC784B7}" type="presParOf" srcId="{EB9F165C-8479-49A5-A07D-CBDF71382019}" destId="{DB577148-8B70-47CB-B831-DF04EB95812A}" srcOrd="0" destOrd="0" presId="urn:microsoft.com/office/officeart/2005/8/layout/list1"/>
    <dgm:cxn modelId="{B978DC15-6136-4FC4-872A-A1438559568B}" type="presParOf" srcId="{EB9F165C-8479-49A5-A07D-CBDF71382019}" destId="{D7F93B3B-1B96-4B23-88A2-FC17ED4B29E5}" srcOrd="1" destOrd="0" presId="urn:microsoft.com/office/officeart/2005/8/layout/list1"/>
    <dgm:cxn modelId="{52C4D2F7-6A15-48EE-A68C-4E3A603303E6}" type="presParOf" srcId="{31022713-5C8B-4F76-8ED8-E3A3B7DE2990}" destId="{CA45F6F1-F697-460A-9E01-4F00061DE650}" srcOrd="1" destOrd="0" presId="urn:microsoft.com/office/officeart/2005/8/layout/list1"/>
    <dgm:cxn modelId="{8F619023-0232-4BB4-8D84-7158AEB5BEBC}" type="presParOf" srcId="{31022713-5C8B-4F76-8ED8-E3A3B7DE2990}" destId="{F5C0C6BA-A3F5-4368-A468-C9F4E260C7D6}" srcOrd="2" destOrd="0" presId="urn:microsoft.com/office/officeart/2005/8/layout/list1"/>
    <dgm:cxn modelId="{49594E8F-E31B-4D1F-99B3-4E353754C185}" type="presParOf" srcId="{31022713-5C8B-4F76-8ED8-E3A3B7DE2990}" destId="{6F2BE0EF-CA94-4C00-93A2-543343E31BE4}" srcOrd="3" destOrd="0" presId="urn:microsoft.com/office/officeart/2005/8/layout/list1"/>
    <dgm:cxn modelId="{30C979EF-1224-4D75-9306-D73E8C47776A}" type="presParOf" srcId="{31022713-5C8B-4F76-8ED8-E3A3B7DE2990}" destId="{1BA78D45-D45B-4660-A6DB-5CA99FB95AC8}" srcOrd="4" destOrd="0" presId="urn:microsoft.com/office/officeart/2005/8/layout/list1"/>
    <dgm:cxn modelId="{B26EF87A-5001-4805-8B0E-E4867C232C74}" type="presParOf" srcId="{1BA78D45-D45B-4660-A6DB-5CA99FB95AC8}" destId="{26FC803D-1B8A-4C86-9CEF-D30865E3344B}" srcOrd="0" destOrd="0" presId="urn:microsoft.com/office/officeart/2005/8/layout/list1"/>
    <dgm:cxn modelId="{BA1200B2-81A3-41E2-AEC2-134DFF392ACB}" type="presParOf" srcId="{1BA78D45-D45B-4660-A6DB-5CA99FB95AC8}" destId="{082BDDE5-B3B1-46B5-9B80-35209589E36B}" srcOrd="1" destOrd="0" presId="urn:microsoft.com/office/officeart/2005/8/layout/list1"/>
    <dgm:cxn modelId="{632B9011-DB9F-4A4F-8FA9-6AFC6F6047EC}" type="presParOf" srcId="{31022713-5C8B-4F76-8ED8-E3A3B7DE2990}" destId="{9A517124-9D87-423F-9633-9EEFE50831B8}" srcOrd="5" destOrd="0" presId="urn:microsoft.com/office/officeart/2005/8/layout/list1"/>
    <dgm:cxn modelId="{E8EF48F8-66A1-47E1-8242-68B724110760}" type="presParOf" srcId="{31022713-5C8B-4F76-8ED8-E3A3B7DE2990}" destId="{76ECD07E-1FFA-4740-B27A-EB21B5BC143F}" srcOrd="6" destOrd="0" presId="urn:microsoft.com/office/officeart/2005/8/layout/list1"/>
    <dgm:cxn modelId="{FE333241-6FDA-4247-A6C9-915F7861A85E}" type="presParOf" srcId="{31022713-5C8B-4F76-8ED8-E3A3B7DE2990}" destId="{74489BE1-829B-416C-98FF-1BC027125645}" srcOrd="7" destOrd="0" presId="urn:microsoft.com/office/officeart/2005/8/layout/list1"/>
    <dgm:cxn modelId="{7528780F-BE7D-42F3-A3C8-62B30878672D}" type="presParOf" srcId="{31022713-5C8B-4F76-8ED8-E3A3B7DE2990}" destId="{8F8AC164-5097-48FA-B4EB-7A630E6F21B5}" srcOrd="8" destOrd="0" presId="urn:microsoft.com/office/officeart/2005/8/layout/list1"/>
    <dgm:cxn modelId="{EB91A0AB-EE81-4ECE-8E9A-0BF816BDCF03}" type="presParOf" srcId="{8F8AC164-5097-48FA-B4EB-7A630E6F21B5}" destId="{86CF9EC4-A246-4F14-B6A1-9EAE3375AEFB}" srcOrd="0" destOrd="0" presId="urn:microsoft.com/office/officeart/2005/8/layout/list1"/>
    <dgm:cxn modelId="{6FAC7DAE-4385-40D0-8588-6A9582B5E284}" type="presParOf" srcId="{8F8AC164-5097-48FA-B4EB-7A630E6F21B5}" destId="{67BC9F81-DBEE-42D6-9ADB-805497CA9DAA}" srcOrd="1" destOrd="0" presId="urn:microsoft.com/office/officeart/2005/8/layout/list1"/>
    <dgm:cxn modelId="{C2B48EBB-5B95-4E6B-A96D-921C094AD25E}" type="presParOf" srcId="{31022713-5C8B-4F76-8ED8-E3A3B7DE2990}" destId="{FB1E1037-8881-4D12-9A61-2FD2A9850DFC}" srcOrd="9" destOrd="0" presId="urn:microsoft.com/office/officeart/2005/8/layout/list1"/>
    <dgm:cxn modelId="{3F118E41-F05D-4041-AB0C-D02A83B53B61}" type="presParOf" srcId="{31022713-5C8B-4F76-8ED8-E3A3B7DE2990}" destId="{DE9F9F58-3FB1-425C-8749-3BD8B8122B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DB8BCA-A094-4E0B-B733-F6C32715D7F9}" type="doc">
      <dgm:prSet loTypeId="urn:microsoft.com/office/officeart/2005/8/layout/list1" loCatId="list" qsTypeId="urn:microsoft.com/office/officeart/2005/8/quickstyle/3d1" qsCatId="3D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CFCA9D5D-4790-4632-A7B0-BF3440E60C52}">
      <dgm:prSet phldrT="[Text]"/>
      <dgm:spPr/>
      <dgm:t>
        <a:bodyPr/>
        <a:lstStyle/>
        <a:p>
          <a:r>
            <a:rPr lang="en-US" dirty="0" smtClean="0"/>
            <a:t>Fan Cooled Units</a:t>
          </a:r>
          <a:endParaRPr lang="en-US" dirty="0"/>
        </a:p>
      </dgm:t>
    </dgm:pt>
    <dgm:pt modelId="{D62FF569-EB60-4954-B696-0183AC0FB9D7}" type="parTrans" cxnId="{43162155-0BEF-4034-AB0D-D2C683DEBB74}">
      <dgm:prSet/>
      <dgm:spPr/>
      <dgm:t>
        <a:bodyPr/>
        <a:lstStyle/>
        <a:p>
          <a:endParaRPr lang="en-US"/>
        </a:p>
      </dgm:t>
    </dgm:pt>
    <dgm:pt modelId="{01F2FB1D-2C64-4089-86C0-142E8D3E1BD2}" type="sibTrans" cxnId="{43162155-0BEF-4034-AB0D-D2C683DEBB74}">
      <dgm:prSet/>
      <dgm:spPr/>
      <dgm:t>
        <a:bodyPr/>
        <a:lstStyle/>
        <a:p>
          <a:endParaRPr lang="en-US"/>
        </a:p>
      </dgm:t>
    </dgm:pt>
    <dgm:pt modelId="{ED6D13E5-519C-4CB3-8052-9F8BF496D72D}">
      <dgm:prSet phldrT="[Text]"/>
      <dgm:spPr/>
      <dgm:t>
        <a:bodyPr/>
        <a:lstStyle/>
        <a:p>
          <a:r>
            <a:rPr lang="en-US" dirty="0" smtClean="0"/>
            <a:t>Vertical or Horizontal</a:t>
          </a:r>
          <a:endParaRPr lang="en-US" dirty="0"/>
        </a:p>
      </dgm:t>
    </dgm:pt>
    <dgm:pt modelId="{16F83947-E43C-4FF5-8685-F6A9E040426F}" type="parTrans" cxnId="{C77EBFFB-28AF-4B87-8596-F6F235068A9C}">
      <dgm:prSet/>
      <dgm:spPr/>
      <dgm:t>
        <a:bodyPr/>
        <a:lstStyle/>
        <a:p>
          <a:endParaRPr lang="en-US"/>
        </a:p>
      </dgm:t>
    </dgm:pt>
    <dgm:pt modelId="{CD4699F7-F4B6-433B-8CE0-DFCEDCBBC7C4}" type="sibTrans" cxnId="{C77EBFFB-28AF-4B87-8596-F6F235068A9C}">
      <dgm:prSet/>
      <dgm:spPr/>
      <dgm:t>
        <a:bodyPr/>
        <a:lstStyle/>
        <a:p>
          <a:endParaRPr lang="en-US"/>
        </a:p>
      </dgm:t>
    </dgm:pt>
    <dgm:pt modelId="{A9F9F4B7-3212-41F2-8A6D-DFEFAB72D166}">
      <dgm:prSet phldrT="[Text]"/>
      <dgm:spPr/>
      <dgm:t>
        <a:bodyPr/>
        <a:lstStyle/>
        <a:p>
          <a:r>
            <a:rPr lang="en-US" dirty="0" smtClean="0"/>
            <a:t>NEMA-3R Options</a:t>
          </a:r>
          <a:endParaRPr lang="en-US" dirty="0"/>
        </a:p>
      </dgm:t>
    </dgm:pt>
    <dgm:pt modelId="{71EBE77C-CADA-4E9D-8556-563814810C47}" type="parTrans" cxnId="{1C94C7ED-DB42-4CC6-AFAB-E7F8AC174E11}">
      <dgm:prSet/>
      <dgm:spPr/>
      <dgm:t>
        <a:bodyPr/>
        <a:lstStyle/>
        <a:p>
          <a:endParaRPr lang="en-US"/>
        </a:p>
      </dgm:t>
    </dgm:pt>
    <dgm:pt modelId="{010A8197-2791-46DF-ABA9-43BDB793CCE7}" type="sibTrans" cxnId="{1C94C7ED-DB42-4CC6-AFAB-E7F8AC174E11}">
      <dgm:prSet/>
      <dgm:spPr/>
      <dgm:t>
        <a:bodyPr/>
        <a:lstStyle/>
        <a:p>
          <a:endParaRPr lang="en-US"/>
        </a:p>
      </dgm:t>
    </dgm:pt>
    <dgm:pt modelId="{C68170FA-F7EC-4254-86F5-D2D3D4D9089D}">
      <dgm:prSet phldrT="[Text]"/>
      <dgm:spPr/>
      <dgm:t>
        <a:bodyPr/>
        <a:lstStyle/>
        <a:p>
          <a:r>
            <a:rPr lang="en-US" dirty="0" smtClean="0"/>
            <a:t>Stainless Steel Options</a:t>
          </a:r>
          <a:endParaRPr lang="en-US" dirty="0"/>
        </a:p>
      </dgm:t>
    </dgm:pt>
    <dgm:pt modelId="{D879D5F8-3A7A-48BA-82FA-98563CDA8280}" type="parTrans" cxnId="{DFD67D59-02F1-4D28-8D5B-F1CA078CFB01}">
      <dgm:prSet/>
      <dgm:spPr/>
      <dgm:t>
        <a:bodyPr/>
        <a:lstStyle/>
        <a:p>
          <a:endParaRPr lang="en-US"/>
        </a:p>
      </dgm:t>
    </dgm:pt>
    <dgm:pt modelId="{446BA16C-44B8-45E7-BE70-D60FF45FA1C1}" type="sibTrans" cxnId="{DFD67D59-02F1-4D28-8D5B-F1CA078CFB01}">
      <dgm:prSet/>
      <dgm:spPr/>
      <dgm:t>
        <a:bodyPr/>
        <a:lstStyle/>
        <a:p>
          <a:endParaRPr lang="en-US"/>
        </a:p>
      </dgm:t>
    </dgm:pt>
    <dgm:pt modelId="{B5AD4CC6-C1B9-48D0-8ADF-304CE28883D8}">
      <dgm:prSet phldrT="[Text]"/>
      <dgm:spPr/>
      <dgm:t>
        <a:bodyPr/>
        <a:lstStyle/>
        <a:p>
          <a:r>
            <a:rPr lang="en-US" dirty="0" smtClean="0"/>
            <a:t>306</a:t>
          </a:r>
          <a:endParaRPr lang="en-US" dirty="0"/>
        </a:p>
      </dgm:t>
    </dgm:pt>
    <dgm:pt modelId="{48611641-E4B3-494A-842F-B993333B16A6}" type="parTrans" cxnId="{E1F6198D-7322-4E8B-A022-F0C6D462353A}">
      <dgm:prSet/>
      <dgm:spPr/>
      <dgm:t>
        <a:bodyPr/>
        <a:lstStyle/>
        <a:p>
          <a:endParaRPr lang="en-US"/>
        </a:p>
      </dgm:t>
    </dgm:pt>
    <dgm:pt modelId="{98416CDA-9F8E-4AD0-BFDA-AA492E088FB3}" type="sibTrans" cxnId="{E1F6198D-7322-4E8B-A022-F0C6D462353A}">
      <dgm:prSet/>
      <dgm:spPr/>
      <dgm:t>
        <a:bodyPr/>
        <a:lstStyle/>
        <a:p>
          <a:endParaRPr lang="en-US"/>
        </a:p>
      </dgm:t>
    </dgm:pt>
    <dgm:pt modelId="{C61A26BD-8A73-4992-89C2-0B501AEE7FAD}">
      <dgm:prSet phldrT="[Text]"/>
      <dgm:spPr/>
      <dgm:t>
        <a:bodyPr/>
        <a:lstStyle/>
        <a:p>
          <a:r>
            <a:rPr lang="en-US" dirty="0" smtClean="0"/>
            <a:t>316</a:t>
          </a:r>
          <a:endParaRPr lang="en-US" dirty="0"/>
        </a:p>
      </dgm:t>
    </dgm:pt>
    <dgm:pt modelId="{ACF6A5DB-2835-4DC7-A4B6-54F753D20E92}" type="parTrans" cxnId="{E281EB0A-4FFD-48D7-98CF-37CADC6F6250}">
      <dgm:prSet/>
      <dgm:spPr/>
      <dgm:t>
        <a:bodyPr/>
        <a:lstStyle/>
        <a:p>
          <a:endParaRPr lang="en-US"/>
        </a:p>
      </dgm:t>
    </dgm:pt>
    <dgm:pt modelId="{7858BC84-3203-40F2-80A0-AB0CFC379C83}" type="sibTrans" cxnId="{E281EB0A-4FFD-48D7-98CF-37CADC6F6250}">
      <dgm:prSet/>
      <dgm:spPr/>
      <dgm:t>
        <a:bodyPr/>
        <a:lstStyle/>
        <a:p>
          <a:endParaRPr lang="en-US"/>
        </a:p>
      </dgm:t>
    </dgm:pt>
    <dgm:pt modelId="{6775404D-257C-4503-BCD9-8215AC20DF8F}">
      <dgm:prSet phldrT="[Text]"/>
      <dgm:spPr/>
      <dgm:t>
        <a:bodyPr/>
        <a:lstStyle/>
        <a:p>
          <a:r>
            <a:rPr lang="en-US" dirty="0" smtClean="0"/>
            <a:t>Etc.</a:t>
          </a:r>
          <a:endParaRPr lang="en-US" dirty="0"/>
        </a:p>
      </dgm:t>
    </dgm:pt>
    <dgm:pt modelId="{8B018C98-5EE6-4BE4-B11F-8B3A403C4900}" type="parTrans" cxnId="{570FDAD5-5D2D-4BA1-9BF2-B0EC07028BA9}">
      <dgm:prSet/>
      <dgm:spPr/>
      <dgm:t>
        <a:bodyPr/>
        <a:lstStyle/>
        <a:p>
          <a:endParaRPr lang="en-US"/>
        </a:p>
      </dgm:t>
    </dgm:pt>
    <dgm:pt modelId="{58B360BB-B47F-4B0A-9D84-A6A245B401CD}" type="sibTrans" cxnId="{570FDAD5-5D2D-4BA1-9BF2-B0EC07028BA9}">
      <dgm:prSet/>
      <dgm:spPr/>
      <dgm:t>
        <a:bodyPr/>
        <a:lstStyle/>
        <a:p>
          <a:endParaRPr lang="en-US"/>
        </a:p>
      </dgm:t>
    </dgm:pt>
    <dgm:pt modelId="{6431BBC3-529C-4649-8DCE-DEB0466C8404}">
      <dgm:prSet phldrT="[Text]"/>
      <dgm:spPr/>
      <dgm:t>
        <a:bodyPr/>
        <a:lstStyle/>
        <a:p>
          <a:r>
            <a:rPr lang="en-US" dirty="0" smtClean="0"/>
            <a:t>Multiple elements for multiple drives or choppers</a:t>
          </a:r>
          <a:endParaRPr lang="en-US" dirty="0"/>
        </a:p>
      </dgm:t>
    </dgm:pt>
    <dgm:pt modelId="{9A85265F-29FD-43AD-822E-70CD48177D02}" type="parTrans" cxnId="{5077F51C-E5E4-4DA6-BB68-4264486F787D}">
      <dgm:prSet/>
      <dgm:spPr/>
      <dgm:t>
        <a:bodyPr/>
        <a:lstStyle/>
        <a:p>
          <a:endParaRPr lang="en-US"/>
        </a:p>
      </dgm:t>
    </dgm:pt>
    <dgm:pt modelId="{5864BCCF-C21E-4C6E-882B-44536A6AFB61}" type="sibTrans" cxnId="{5077F51C-E5E4-4DA6-BB68-4264486F787D}">
      <dgm:prSet/>
      <dgm:spPr/>
      <dgm:t>
        <a:bodyPr/>
        <a:lstStyle/>
        <a:p>
          <a:endParaRPr lang="en-US"/>
        </a:p>
      </dgm:t>
    </dgm:pt>
    <dgm:pt modelId="{049F3DAC-2E83-41B3-B86E-E127D8EB9811}" type="pres">
      <dgm:prSet presAssocID="{04DB8BCA-A094-4E0B-B733-F6C32715D7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3F0535-0B17-46B5-B2A7-CDEC795CDFDE}" type="pres">
      <dgm:prSet presAssocID="{CFCA9D5D-4790-4632-A7B0-BF3440E60C52}" presName="parentLin" presStyleCnt="0"/>
      <dgm:spPr/>
    </dgm:pt>
    <dgm:pt modelId="{740A4C3F-4A85-461E-BD69-12F25A195C13}" type="pres">
      <dgm:prSet presAssocID="{CFCA9D5D-4790-4632-A7B0-BF3440E60C5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730CFFE-45D9-4D69-8D04-DCCF19EB45B9}" type="pres">
      <dgm:prSet presAssocID="{CFCA9D5D-4790-4632-A7B0-BF3440E60C5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52963-7A71-47AD-9613-E0A2A48426BA}" type="pres">
      <dgm:prSet presAssocID="{CFCA9D5D-4790-4632-A7B0-BF3440E60C52}" presName="negativeSpace" presStyleCnt="0"/>
      <dgm:spPr/>
    </dgm:pt>
    <dgm:pt modelId="{35721894-AA13-421F-989F-23BC97FA46C5}" type="pres">
      <dgm:prSet presAssocID="{CFCA9D5D-4790-4632-A7B0-BF3440E60C5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17753-119E-4B81-ADDF-0E01C38175FD}" type="pres">
      <dgm:prSet presAssocID="{01F2FB1D-2C64-4089-86C0-142E8D3E1BD2}" presName="spaceBetweenRectangles" presStyleCnt="0"/>
      <dgm:spPr/>
    </dgm:pt>
    <dgm:pt modelId="{4D9E5B33-9C5A-4FB9-ABF1-F6DB4A346B2D}" type="pres">
      <dgm:prSet presAssocID="{A9F9F4B7-3212-41F2-8A6D-DFEFAB72D166}" presName="parentLin" presStyleCnt="0"/>
      <dgm:spPr/>
    </dgm:pt>
    <dgm:pt modelId="{B0C25437-6625-4728-BD10-03AE056AF69E}" type="pres">
      <dgm:prSet presAssocID="{A9F9F4B7-3212-41F2-8A6D-DFEFAB72D16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5D801C1-83D5-4074-B12C-37EA6C5F7308}" type="pres">
      <dgm:prSet presAssocID="{A9F9F4B7-3212-41F2-8A6D-DFEFAB72D16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EF08D-A50F-47B3-8BA2-D9ED18930B34}" type="pres">
      <dgm:prSet presAssocID="{A9F9F4B7-3212-41F2-8A6D-DFEFAB72D166}" presName="negativeSpace" presStyleCnt="0"/>
      <dgm:spPr/>
    </dgm:pt>
    <dgm:pt modelId="{CCB6B56E-7257-4057-B907-42316C10152C}" type="pres">
      <dgm:prSet presAssocID="{A9F9F4B7-3212-41F2-8A6D-DFEFAB72D166}" presName="childText" presStyleLbl="conFgAcc1" presStyleIdx="1" presStyleCnt="4">
        <dgm:presLayoutVars>
          <dgm:bulletEnabled val="1"/>
        </dgm:presLayoutVars>
      </dgm:prSet>
      <dgm:spPr/>
    </dgm:pt>
    <dgm:pt modelId="{CC403CBE-4CEC-4EEB-99B2-98F1D5432DE8}" type="pres">
      <dgm:prSet presAssocID="{010A8197-2791-46DF-ABA9-43BDB793CCE7}" presName="spaceBetweenRectangles" presStyleCnt="0"/>
      <dgm:spPr/>
    </dgm:pt>
    <dgm:pt modelId="{A9D33A35-A3B0-41E6-9945-C6F10F7C0CE2}" type="pres">
      <dgm:prSet presAssocID="{C68170FA-F7EC-4254-86F5-D2D3D4D9089D}" presName="parentLin" presStyleCnt="0"/>
      <dgm:spPr/>
    </dgm:pt>
    <dgm:pt modelId="{CCBD4AF8-A31B-4B09-B963-DC584622E39F}" type="pres">
      <dgm:prSet presAssocID="{C68170FA-F7EC-4254-86F5-D2D3D4D9089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2912A20-CEE1-4302-AEE1-F51DB5474B12}" type="pres">
      <dgm:prSet presAssocID="{C68170FA-F7EC-4254-86F5-D2D3D4D9089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ADA01-AAAC-4C28-B96B-C2C1EC090DCC}" type="pres">
      <dgm:prSet presAssocID="{C68170FA-F7EC-4254-86F5-D2D3D4D9089D}" presName="negativeSpace" presStyleCnt="0"/>
      <dgm:spPr/>
    </dgm:pt>
    <dgm:pt modelId="{482CB7EB-5736-43D8-A965-60E47400C32F}" type="pres">
      <dgm:prSet presAssocID="{C68170FA-F7EC-4254-86F5-D2D3D4D9089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66540-6ECB-4449-B880-D4E9C529A546}" type="pres">
      <dgm:prSet presAssocID="{446BA16C-44B8-45E7-BE70-D60FF45FA1C1}" presName="spaceBetweenRectangles" presStyleCnt="0"/>
      <dgm:spPr/>
    </dgm:pt>
    <dgm:pt modelId="{D8CFBF50-58EA-4106-9B80-43EF3B5FAF96}" type="pres">
      <dgm:prSet presAssocID="{6431BBC3-529C-4649-8DCE-DEB0466C8404}" presName="parentLin" presStyleCnt="0"/>
      <dgm:spPr/>
    </dgm:pt>
    <dgm:pt modelId="{F7A187F3-50B0-4AE7-BC71-CF4397EF95F9}" type="pres">
      <dgm:prSet presAssocID="{6431BBC3-529C-4649-8DCE-DEB0466C840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E0BB698-AFEC-4626-8FF8-19CE56AC93FA}" type="pres">
      <dgm:prSet presAssocID="{6431BBC3-529C-4649-8DCE-DEB0466C840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5A864-E9EA-4639-B06F-C92C2BBCA6DD}" type="pres">
      <dgm:prSet presAssocID="{6431BBC3-529C-4649-8DCE-DEB0466C8404}" presName="negativeSpace" presStyleCnt="0"/>
      <dgm:spPr/>
    </dgm:pt>
    <dgm:pt modelId="{4FC72FFD-DC8A-44D7-80A0-5873A0EBFE07}" type="pres">
      <dgm:prSet presAssocID="{6431BBC3-529C-4649-8DCE-DEB0466C840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82AE1D0-9816-46BA-971B-FD3DC926FEC2}" type="presOf" srcId="{C68170FA-F7EC-4254-86F5-D2D3D4D9089D}" destId="{CCBD4AF8-A31B-4B09-B963-DC584622E39F}" srcOrd="0" destOrd="0" presId="urn:microsoft.com/office/officeart/2005/8/layout/list1"/>
    <dgm:cxn modelId="{39B19053-0B76-4979-BDE7-0A185EC4A906}" type="presOf" srcId="{B5AD4CC6-C1B9-48D0-8ADF-304CE28883D8}" destId="{482CB7EB-5736-43D8-A965-60E47400C32F}" srcOrd="0" destOrd="0" presId="urn:microsoft.com/office/officeart/2005/8/layout/list1"/>
    <dgm:cxn modelId="{873D32B9-DF2A-46C4-8D1D-4A06007EBA63}" type="presOf" srcId="{ED6D13E5-519C-4CB3-8052-9F8BF496D72D}" destId="{35721894-AA13-421F-989F-23BC97FA46C5}" srcOrd="0" destOrd="0" presId="urn:microsoft.com/office/officeart/2005/8/layout/list1"/>
    <dgm:cxn modelId="{05519D8B-7A34-45A8-919C-1AD2F1A4C14F}" type="presOf" srcId="{04DB8BCA-A094-4E0B-B733-F6C32715D7F9}" destId="{049F3DAC-2E83-41B3-B86E-E127D8EB9811}" srcOrd="0" destOrd="0" presId="urn:microsoft.com/office/officeart/2005/8/layout/list1"/>
    <dgm:cxn modelId="{1C94C7ED-DB42-4CC6-AFAB-E7F8AC174E11}" srcId="{04DB8BCA-A094-4E0B-B733-F6C32715D7F9}" destId="{A9F9F4B7-3212-41F2-8A6D-DFEFAB72D166}" srcOrd="1" destOrd="0" parTransId="{71EBE77C-CADA-4E9D-8556-563814810C47}" sibTransId="{010A8197-2791-46DF-ABA9-43BDB793CCE7}"/>
    <dgm:cxn modelId="{D55EF1A7-DF2A-4FFA-AE96-9062CC82FE12}" type="presOf" srcId="{6431BBC3-529C-4649-8DCE-DEB0466C8404}" destId="{F7A187F3-50B0-4AE7-BC71-CF4397EF95F9}" srcOrd="0" destOrd="0" presId="urn:microsoft.com/office/officeart/2005/8/layout/list1"/>
    <dgm:cxn modelId="{E1F6198D-7322-4E8B-A022-F0C6D462353A}" srcId="{C68170FA-F7EC-4254-86F5-D2D3D4D9089D}" destId="{B5AD4CC6-C1B9-48D0-8ADF-304CE28883D8}" srcOrd="0" destOrd="0" parTransId="{48611641-E4B3-494A-842F-B993333B16A6}" sibTransId="{98416CDA-9F8E-4AD0-BFDA-AA492E088FB3}"/>
    <dgm:cxn modelId="{E281EB0A-4FFD-48D7-98CF-37CADC6F6250}" srcId="{C68170FA-F7EC-4254-86F5-D2D3D4D9089D}" destId="{C61A26BD-8A73-4992-89C2-0B501AEE7FAD}" srcOrd="1" destOrd="0" parTransId="{ACF6A5DB-2835-4DC7-A4B6-54F753D20E92}" sibTransId="{7858BC84-3203-40F2-80A0-AB0CFC379C83}"/>
    <dgm:cxn modelId="{F0B9FAE4-764B-499B-8C4D-1C5374C59D2C}" type="presOf" srcId="{C61A26BD-8A73-4992-89C2-0B501AEE7FAD}" destId="{482CB7EB-5736-43D8-A965-60E47400C32F}" srcOrd="0" destOrd="1" presId="urn:microsoft.com/office/officeart/2005/8/layout/list1"/>
    <dgm:cxn modelId="{1E0E4CA7-4DD2-43A9-9A49-8F8D8069E95A}" type="presOf" srcId="{6431BBC3-529C-4649-8DCE-DEB0466C8404}" destId="{6E0BB698-AFEC-4626-8FF8-19CE56AC93FA}" srcOrd="1" destOrd="0" presId="urn:microsoft.com/office/officeart/2005/8/layout/list1"/>
    <dgm:cxn modelId="{4F480FB5-F63D-4CA5-B0EE-7E7807CBBE26}" type="presOf" srcId="{A9F9F4B7-3212-41F2-8A6D-DFEFAB72D166}" destId="{B0C25437-6625-4728-BD10-03AE056AF69E}" srcOrd="0" destOrd="0" presId="urn:microsoft.com/office/officeart/2005/8/layout/list1"/>
    <dgm:cxn modelId="{1DEC3946-462D-45B7-8DBC-308BFB1519DA}" type="presOf" srcId="{A9F9F4B7-3212-41F2-8A6D-DFEFAB72D166}" destId="{15D801C1-83D5-4074-B12C-37EA6C5F7308}" srcOrd="1" destOrd="0" presId="urn:microsoft.com/office/officeart/2005/8/layout/list1"/>
    <dgm:cxn modelId="{2EC372D7-9C54-44D3-8381-F6A10B5E9AAC}" type="presOf" srcId="{6775404D-257C-4503-BCD9-8215AC20DF8F}" destId="{482CB7EB-5736-43D8-A965-60E47400C32F}" srcOrd="0" destOrd="2" presId="urn:microsoft.com/office/officeart/2005/8/layout/list1"/>
    <dgm:cxn modelId="{5F79E6B1-4FCB-468F-805F-20C744B8A428}" type="presOf" srcId="{CFCA9D5D-4790-4632-A7B0-BF3440E60C52}" destId="{740A4C3F-4A85-461E-BD69-12F25A195C13}" srcOrd="0" destOrd="0" presId="urn:microsoft.com/office/officeart/2005/8/layout/list1"/>
    <dgm:cxn modelId="{DFD67D59-02F1-4D28-8D5B-F1CA078CFB01}" srcId="{04DB8BCA-A094-4E0B-B733-F6C32715D7F9}" destId="{C68170FA-F7EC-4254-86F5-D2D3D4D9089D}" srcOrd="2" destOrd="0" parTransId="{D879D5F8-3A7A-48BA-82FA-98563CDA8280}" sibTransId="{446BA16C-44B8-45E7-BE70-D60FF45FA1C1}"/>
    <dgm:cxn modelId="{C77EBFFB-28AF-4B87-8596-F6F235068A9C}" srcId="{CFCA9D5D-4790-4632-A7B0-BF3440E60C52}" destId="{ED6D13E5-519C-4CB3-8052-9F8BF496D72D}" srcOrd="0" destOrd="0" parTransId="{16F83947-E43C-4FF5-8685-F6A9E040426F}" sibTransId="{CD4699F7-F4B6-433B-8CE0-DFCEDCBBC7C4}"/>
    <dgm:cxn modelId="{D9AC3662-455A-4E13-9268-E1962D1CDA92}" type="presOf" srcId="{CFCA9D5D-4790-4632-A7B0-BF3440E60C52}" destId="{E730CFFE-45D9-4D69-8D04-DCCF19EB45B9}" srcOrd="1" destOrd="0" presId="urn:microsoft.com/office/officeart/2005/8/layout/list1"/>
    <dgm:cxn modelId="{043352EE-436D-42BC-88FA-6EF8F350E479}" type="presOf" srcId="{C68170FA-F7EC-4254-86F5-D2D3D4D9089D}" destId="{F2912A20-CEE1-4302-AEE1-F51DB5474B12}" srcOrd="1" destOrd="0" presId="urn:microsoft.com/office/officeart/2005/8/layout/list1"/>
    <dgm:cxn modelId="{5077F51C-E5E4-4DA6-BB68-4264486F787D}" srcId="{04DB8BCA-A094-4E0B-B733-F6C32715D7F9}" destId="{6431BBC3-529C-4649-8DCE-DEB0466C8404}" srcOrd="3" destOrd="0" parTransId="{9A85265F-29FD-43AD-822E-70CD48177D02}" sibTransId="{5864BCCF-C21E-4C6E-882B-44536A6AFB61}"/>
    <dgm:cxn modelId="{570FDAD5-5D2D-4BA1-9BF2-B0EC07028BA9}" srcId="{C68170FA-F7EC-4254-86F5-D2D3D4D9089D}" destId="{6775404D-257C-4503-BCD9-8215AC20DF8F}" srcOrd="2" destOrd="0" parTransId="{8B018C98-5EE6-4BE4-B11F-8B3A403C4900}" sibTransId="{58B360BB-B47F-4B0A-9D84-A6A245B401CD}"/>
    <dgm:cxn modelId="{43162155-0BEF-4034-AB0D-D2C683DEBB74}" srcId="{04DB8BCA-A094-4E0B-B733-F6C32715D7F9}" destId="{CFCA9D5D-4790-4632-A7B0-BF3440E60C52}" srcOrd="0" destOrd="0" parTransId="{D62FF569-EB60-4954-B696-0183AC0FB9D7}" sibTransId="{01F2FB1D-2C64-4089-86C0-142E8D3E1BD2}"/>
    <dgm:cxn modelId="{A5D0B3D9-B72B-40D9-958A-DF31631F56AB}" type="presParOf" srcId="{049F3DAC-2E83-41B3-B86E-E127D8EB9811}" destId="{A43F0535-0B17-46B5-B2A7-CDEC795CDFDE}" srcOrd="0" destOrd="0" presId="urn:microsoft.com/office/officeart/2005/8/layout/list1"/>
    <dgm:cxn modelId="{4652DD7A-101E-46C9-9310-077B3EC52D76}" type="presParOf" srcId="{A43F0535-0B17-46B5-B2A7-CDEC795CDFDE}" destId="{740A4C3F-4A85-461E-BD69-12F25A195C13}" srcOrd="0" destOrd="0" presId="urn:microsoft.com/office/officeart/2005/8/layout/list1"/>
    <dgm:cxn modelId="{F66E71D7-2C1A-449A-84BD-904486F82354}" type="presParOf" srcId="{A43F0535-0B17-46B5-B2A7-CDEC795CDFDE}" destId="{E730CFFE-45D9-4D69-8D04-DCCF19EB45B9}" srcOrd="1" destOrd="0" presId="urn:microsoft.com/office/officeart/2005/8/layout/list1"/>
    <dgm:cxn modelId="{DB2AB33E-A127-408F-BCC2-B32CEADD25BB}" type="presParOf" srcId="{049F3DAC-2E83-41B3-B86E-E127D8EB9811}" destId="{F2852963-7A71-47AD-9613-E0A2A48426BA}" srcOrd="1" destOrd="0" presId="urn:microsoft.com/office/officeart/2005/8/layout/list1"/>
    <dgm:cxn modelId="{268CF48B-63A9-4B9D-AFD7-C8E307F38D4C}" type="presParOf" srcId="{049F3DAC-2E83-41B3-B86E-E127D8EB9811}" destId="{35721894-AA13-421F-989F-23BC97FA46C5}" srcOrd="2" destOrd="0" presId="urn:microsoft.com/office/officeart/2005/8/layout/list1"/>
    <dgm:cxn modelId="{F2ADFF9D-63A4-4A0C-BD70-2E2A1348783C}" type="presParOf" srcId="{049F3DAC-2E83-41B3-B86E-E127D8EB9811}" destId="{77517753-119E-4B81-ADDF-0E01C38175FD}" srcOrd="3" destOrd="0" presId="urn:microsoft.com/office/officeart/2005/8/layout/list1"/>
    <dgm:cxn modelId="{4838ABA6-5C53-4C47-B1B3-0D5E380A50D5}" type="presParOf" srcId="{049F3DAC-2E83-41B3-B86E-E127D8EB9811}" destId="{4D9E5B33-9C5A-4FB9-ABF1-F6DB4A346B2D}" srcOrd="4" destOrd="0" presId="urn:microsoft.com/office/officeart/2005/8/layout/list1"/>
    <dgm:cxn modelId="{5D2BBF69-93F3-408F-AFDE-4DE266EFCBDF}" type="presParOf" srcId="{4D9E5B33-9C5A-4FB9-ABF1-F6DB4A346B2D}" destId="{B0C25437-6625-4728-BD10-03AE056AF69E}" srcOrd="0" destOrd="0" presId="urn:microsoft.com/office/officeart/2005/8/layout/list1"/>
    <dgm:cxn modelId="{090D211B-D2F3-46F3-8D79-6B1F7354620F}" type="presParOf" srcId="{4D9E5B33-9C5A-4FB9-ABF1-F6DB4A346B2D}" destId="{15D801C1-83D5-4074-B12C-37EA6C5F7308}" srcOrd="1" destOrd="0" presId="urn:microsoft.com/office/officeart/2005/8/layout/list1"/>
    <dgm:cxn modelId="{6B21B3FC-9C09-483F-B833-515E0BF9344C}" type="presParOf" srcId="{049F3DAC-2E83-41B3-B86E-E127D8EB9811}" destId="{204EF08D-A50F-47B3-8BA2-D9ED18930B34}" srcOrd="5" destOrd="0" presId="urn:microsoft.com/office/officeart/2005/8/layout/list1"/>
    <dgm:cxn modelId="{B7F00C19-069E-4C42-92BF-DC801B98172A}" type="presParOf" srcId="{049F3DAC-2E83-41B3-B86E-E127D8EB9811}" destId="{CCB6B56E-7257-4057-B907-42316C10152C}" srcOrd="6" destOrd="0" presId="urn:microsoft.com/office/officeart/2005/8/layout/list1"/>
    <dgm:cxn modelId="{7ECD5D75-06F6-4833-A4F2-EC502D04B640}" type="presParOf" srcId="{049F3DAC-2E83-41B3-B86E-E127D8EB9811}" destId="{CC403CBE-4CEC-4EEB-99B2-98F1D5432DE8}" srcOrd="7" destOrd="0" presId="urn:microsoft.com/office/officeart/2005/8/layout/list1"/>
    <dgm:cxn modelId="{1CD4B4C6-3349-4F48-96B4-CF871C4FDEEC}" type="presParOf" srcId="{049F3DAC-2E83-41B3-B86E-E127D8EB9811}" destId="{A9D33A35-A3B0-41E6-9945-C6F10F7C0CE2}" srcOrd="8" destOrd="0" presId="urn:microsoft.com/office/officeart/2005/8/layout/list1"/>
    <dgm:cxn modelId="{B32FA759-06FF-401A-A780-6DE4A9D43A19}" type="presParOf" srcId="{A9D33A35-A3B0-41E6-9945-C6F10F7C0CE2}" destId="{CCBD4AF8-A31B-4B09-B963-DC584622E39F}" srcOrd="0" destOrd="0" presId="urn:microsoft.com/office/officeart/2005/8/layout/list1"/>
    <dgm:cxn modelId="{F8BA4B8F-53F9-47DF-BD3D-11E2F024922D}" type="presParOf" srcId="{A9D33A35-A3B0-41E6-9945-C6F10F7C0CE2}" destId="{F2912A20-CEE1-4302-AEE1-F51DB5474B12}" srcOrd="1" destOrd="0" presId="urn:microsoft.com/office/officeart/2005/8/layout/list1"/>
    <dgm:cxn modelId="{CD5566D3-05A6-4149-B313-BEF346E764B4}" type="presParOf" srcId="{049F3DAC-2E83-41B3-B86E-E127D8EB9811}" destId="{B2EADA01-AAAC-4C28-B96B-C2C1EC090DCC}" srcOrd="9" destOrd="0" presId="urn:microsoft.com/office/officeart/2005/8/layout/list1"/>
    <dgm:cxn modelId="{5C8299AF-F4CE-4C85-9EA7-F1A6FCF68203}" type="presParOf" srcId="{049F3DAC-2E83-41B3-B86E-E127D8EB9811}" destId="{482CB7EB-5736-43D8-A965-60E47400C32F}" srcOrd="10" destOrd="0" presId="urn:microsoft.com/office/officeart/2005/8/layout/list1"/>
    <dgm:cxn modelId="{823C8E66-0AEF-46AF-997F-591C28AC0D5B}" type="presParOf" srcId="{049F3DAC-2E83-41B3-B86E-E127D8EB9811}" destId="{4FD66540-6ECB-4449-B880-D4E9C529A546}" srcOrd="11" destOrd="0" presId="urn:microsoft.com/office/officeart/2005/8/layout/list1"/>
    <dgm:cxn modelId="{C24D6CC6-F3A2-490E-8289-10BBDD4C7476}" type="presParOf" srcId="{049F3DAC-2E83-41B3-B86E-E127D8EB9811}" destId="{D8CFBF50-58EA-4106-9B80-43EF3B5FAF96}" srcOrd="12" destOrd="0" presId="urn:microsoft.com/office/officeart/2005/8/layout/list1"/>
    <dgm:cxn modelId="{D22C0F0A-BC5D-4567-9796-B68C401F3C77}" type="presParOf" srcId="{D8CFBF50-58EA-4106-9B80-43EF3B5FAF96}" destId="{F7A187F3-50B0-4AE7-BC71-CF4397EF95F9}" srcOrd="0" destOrd="0" presId="urn:microsoft.com/office/officeart/2005/8/layout/list1"/>
    <dgm:cxn modelId="{9F3F7F6F-43BC-4B6B-92E9-1810327D2642}" type="presParOf" srcId="{D8CFBF50-58EA-4106-9B80-43EF3B5FAF96}" destId="{6E0BB698-AFEC-4626-8FF8-19CE56AC93FA}" srcOrd="1" destOrd="0" presId="urn:microsoft.com/office/officeart/2005/8/layout/list1"/>
    <dgm:cxn modelId="{08D19C6D-C136-4009-8FC2-7701C226B2F5}" type="presParOf" srcId="{049F3DAC-2E83-41B3-B86E-E127D8EB9811}" destId="{64A5A864-E9EA-4639-B06F-C92C2BBCA6DD}" srcOrd="13" destOrd="0" presId="urn:microsoft.com/office/officeart/2005/8/layout/list1"/>
    <dgm:cxn modelId="{44804F7B-D167-458D-A379-4352CE195AA8}" type="presParOf" srcId="{049F3DAC-2E83-41B3-B86E-E127D8EB9811}" destId="{4FC72FFD-DC8A-44D7-80A0-5873A0EBFE0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9B6674-397B-4B5B-85F4-9068AFA6817A}" type="doc">
      <dgm:prSet loTypeId="urn:microsoft.com/office/officeart/2005/8/layout/list1" loCatId="list" qsTypeId="urn:microsoft.com/office/officeart/2005/8/quickstyle/3d1" qsCatId="3D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A9774D3A-2EB5-4E1B-A2C6-193D393CDE7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Cross to 1336-K</a:t>
          </a:r>
          <a:endParaRPr lang="en-US" dirty="0">
            <a:latin typeface="Calibri" pitchFamily="34" charset="0"/>
          </a:endParaRPr>
        </a:p>
      </dgm:t>
    </dgm:pt>
    <dgm:pt modelId="{8077AFD1-06E9-4DD8-ABEC-A5CDED8533ED}" type="parTrans" cxnId="{97FCFD7F-D54A-4829-8CC9-844B10A188AD}">
      <dgm:prSet/>
      <dgm:spPr/>
      <dgm:t>
        <a:bodyPr/>
        <a:lstStyle/>
        <a:p>
          <a:endParaRPr lang="en-US"/>
        </a:p>
      </dgm:t>
    </dgm:pt>
    <dgm:pt modelId="{6132FF6C-1BEA-447E-A960-EB379C6292C7}" type="sibTrans" cxnId="{97FCFD7F-D54A-4829-8CC9-844B10A188AD}">
      <dgm:prSet/>
      <dgm:spPr/>
      <dgm:t>
        <a:bodyPr/>
        <a:lstStyle/>
        <a:p>
          <a:endParaRPr lang="en-US"/>
        </a:p>
      </dgm:t>
    </dgm:pt>
    <dgm:pt modelId="{AFA55D2C-F5A1-4C5E-BAE2-438896B2F62C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M3452 Combination Unit</a:t>
          </a:r>
          <a:endParaRPr lang="en-US" dirty="0">
            <a:latin typeface="Calibri" pitchFamily="34" charset="0"/>
          </a:endParaRPr>
        </a:p>
      </dgm:t>
    </dgm:pt>
    <dgm:pt modelId="{BCBB60D5-6917-420E-93DD-AB357EA41CC5}" type="parTrans" cxnId="{2A199A03-7AA2-4A88-AA81-C7F84544EA8E}">
      <dgm:prSet/>
      <dgm:spPr/>
      <dgm:t>
        <a:bodyPr/>
        <a:lstStyle/>
        <a:p>
          <a:endParaRPr lang="en-US"/>
        </a:p>
      </dgm:t>
    </dgm:pt>
    <dgm:pt modelId="{716B496A-C414-4493-9C41-EB5BC733EFDA}" type="sibTrans" cxnId="{2A199A03-7AA2-4A88-AA81-C7F84544EA8E}">
      <dgm:prSet/>
      <dgm:spPr/>
      <dgm:t>
        <a:bodyPr/>
        <a:lstStyle/>
        <a:p>
          <a:endParaRPr lang="en-US"/>
        </a:p>
      </dgm:t>
    </dgm:pt>
    <dgm:pt modelId="{93853111-295F-430A-9D93-629185CB5DFD}">
      <dgm:prSet/>
      <dgm:spPr/>
      <dgm:t>
        <a:bodyPr/>
        <a:lstStyle/>
        <a:p>
          <a:r>
            <a:rPr lang="en-US" dirty="0" smtClean="0">
              <a:latin typeface="+mn-lt"/>
            </a:rPr>
            <a:t>400 - 1800 Watts continuous</a:t>
          </a:r>
          <a:endParaRPr lang="en-US" dirty="0">
            <a:latin typeface="Calibri" pitchFamily="34" charset="0"/>
          </a:endParaRPr>
        </a:p>
      </dgm:t>
    </dgm:pt>
    <dgm:pt modelId="{F217A579-4E18-4CFE-B70C-21EA03C83010}" type="parTrans" cxnId="{C57BAA6F-B0D4-4B11-BC3C-210C22EE1D90}">
      <dgm:prSet/>
      <dgm:spPr/>
      <dgm:t>
        <a:bodyPr/>
        <a:lstStyle/>
        <a:p>
          <a:endParaRPr lang="en-US"/>
        </a:p>
      </dgm:t>
    </dgm:pt>
    <dgm:pt modelId="{16EF08C4-BB23-45BF-BF50-16DF606E99BB}" type="sibTrans" cxnId="{C57BAA6F-B0D4-4B11-BC3C-210C22EE1D90}">
      <dgm:prSet/>
      <dgm:spPr/>
      <dgm:t>
        <a:bodyPr/>
        <a:lstStyle/>
        <a:p>
          <a:endParaRPr lang="en-US"/>
        </a:p>
      </dgm:t>
    </dgm:pt>
    <dgm:pt modelId="{BF72F7B2-F835-44AE-964D-E0364872AE9A}">
      <dgm:prSet/>
      <dgm:spPr/>
      <dgm:t>
        <a:bodyPr/>
        <a:lstStyle/>
        <a:p>
          <a:r>
            <a:rPr lang="en-US" dirty="0" smtClean="0">
              <a:latin typeface="+mn-lt"/>
            </a:rPr>
            <a:t>6 – 43 HP</a:t>
          </a:r>
          <a:endParaRPr lang="en-US" dirty="0">
            <a:latin typeface="+mn-lt"/>
          </a:endParaRPr>
        </a:p>
      </dgm:t>
    </dgm:pt>
    <dgm:pt modelId="{CA789377-67BC-4F66-BE38-E2FEACE5AB5B}" type="parTrans" cxnId="{9974016F-EFAB-4A51-B474-65435BC3089F}">
      <dgm:prSet/>
      <dgm:spPr/>
      <dgm:t>
        <a:bodyPr/>
        <a:lstStyle/>
        <a:p>
          <a:endParaRPr lang="en-US"/>
        </a:p>
      </dgm:t>
    </dgm:pt>
    <dgm:pt modelId="{1BE35744-9041-4146-AC0F-ACC24EAAD3D4}" type="sibTrans" cxnId="{9974016F-EFAB-4A51-B474-65435BC3089F}">
      <dgm:prSet/>
      <dgm:spPr/>
      <dgm:t>
        <a:bodyPr/>
        <a:lstStyle/>
        <a:p>
          <a:endParaRPr lang="en-US"/>
        </a:p>
      </dgm:t>
    </dgm:pt>
    <dgm:pt modelId="{3AB40472-F831-448C-9855-E15AA9EE32E2}">
      <dgm:prSet/>
      <dgm:spPr/>
      <dgm:t>
        <a:bodyPr/>
        <a:lstStyle/>
        <a:p>
          <a:r>
            <a:rPr lang="en-US" dirty="0" smtClean="0">
              <a:latin typeface="+mn-lt"/>
            </a:rPr>
            <a:t>230 - 575VAC</a:t>
          </a:r>
          <a:endParaRPr lang="en-US" dirty="0">
            <a:latin typeface="+mn-lt"/>
          </a:endParaRPr>
        </a:p>
      </dgm:t>
    </dgm:pt>
    <dgm:pt modelId="{983EB5B7-A403-4BBD-85CA-5F6482C938E0}" type="parTrans" cxnId="{029C359F-C2BF-46E0-82F2-3B839F24DE02}">
      <dgm:prSet/>
      <dgm:spPr/>
      <dgm:t>
        <a:bodyPr/>
        <a:lstStyle/>
        <a:p>
          <a:endParaRPr lang="en-US"/>
        </a:p>
      </dgm:t>
    </dgm:pt>
    <dgm:pt modelId="{46709635-E5F5-4F2A-98B5-A104C73F63AD}" type="sibTrans" cxnId="{029C359F-C2BF-46E0-82F2-3B839F24DE02}">
      <dgm:prSet/>
      <dgm:spPr/>
      <dgm:t>
        <a:bodyPr/>
        <a:lstStyle/>
        <a:p>
          <a:endParaRPr lang="en-US"/>
        </a:p>
      </dgm:t>
    </dgm:pt>
    <dgm:pt modelId="{9CC9E501-BD1C-4601-9DAB-6161A49507D1}" type="pres">
      <dgm:prSet presAssocID="{669B6674-397B-4B5B-85F4-9068AFA681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4AA16B-A189-4858-B222-09EEB80F98F4}" type="pres">
      <dgm:prSet presAssocID="{A9774D3A-2EB5-4E1B-A2C6-193D393CDE7B}" presName="parentLin" presStyleCnt="0"/>
      <dgm:spPr/>
    </dgm:pt>
    <dgm:pt modelId="{9E259A43-F7FD-46B7-842F-E8E062E06AE8}" type="pres">
      <dgm:prSet presAssocID="{A9774D3A-2EB5-4E1B-A2C6-193D393CDE7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E287B81-DC80-41BE-8917-6771A2D2CB24}" type="pres">
      <dgm:prSet presAssocID="{A9774D3A-2EB5-4E1B-A2C6-193D393CDE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F560F-A7A9-427D-9F28-DD79EBCF18CF}" type="pres">
      <dgm:prSet presAssocID="{A9774D3A-2EB5-4E1B-A2C6-193D393CDE7B}" presName="negativeSpace" presStyleCnt="0"/>
      <dgm:spPr/>
    </dgm:pt>
    <dgm:pt modelId="{AB4FC5C1-F569-428F-A0A8-30A1FFC73B70}" type="pres">
      <dgm:prSet presAssocID="{A9774D3A-2EB5-4E1B-A2C6-193D393CDE7B}" presName="childText" presStyleLbl="conFgAcc1" presStyleIdx="0" presStyleCnt="2">
        <dgm:presLayoutVars>
          <dgm:bulletEnabled val="1"/>
        </dgm:presLayoutVars>
      </dgm:prSet>
      <dgm:spPr/>
    </dgm:pt>
    <dgm:pt modelId="{FB539257-D12E-45F7-BCEE-C5AC02C46456}" type="pres">
      <dgm:prSet presAssocID="{6132FF6C-1BEA-447E-A960-EB379C6292C7}" presName="spaceBetweenRectangles" presStyleCnt="0"/>
      <dgm:spPr/>
    </dgm:pt>
    <dgm:pt modelId="{0F87716F-E5B2-4DEF-B3ED-175A6BF33FF3}" type="pres">
      <dgm:prSet presAssocID="{AFA55D2C-F5A1-4C5E-BAE2-438896B2F62C}" presName="parentLin" presStyleCnt="0"/>
      <dgm:spPr/>
    </dgm:pt>
    <dgm:pt modelId="{29B4A7CF-7033-467F-B84F-8737DC8ACB39}" type="pres">
      <dgm:prSet presAssocID="{AFA55D2C-F5A1-4C5E-BAE2-438896B2F62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CE61128-FB3B-4AD3-BEEA-B0559D726B00}" type="pres">
      <dgm:prSet presAssocID="{AFA55D2C-F5A1-4C5E-BAE2-438896B2F62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B85DE-0237-4892-8035-B64A48658651}" type="pres">
      <dgm:prSet presAssocID="{AFA55D2C-F5A1-4C5E-BAE2-438896B2F62C}" presName="negativeSpace" presStyleCnt="0"/>
      <dgm:spPr/>
    </dgm:pt>
    <dgm:pt modelId="{018E2621-84C6-4BFE-B460-7FC18E9F5819}" type="pres">
      <dgm:prSet presAssocID="{AFA55D2C-F5A1-4C5E-BAE2-438896B2F62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199A03-7AA2-4A88-AA81-C7F84544EA8E}" srcId="{669B6674-397B-4B5B-85F4-9068AFA6817A}" destId="{AFA55D2C-F5A1-4C5E-BAE2-438896B2F62C}" srcOrd="1" destOrd="0" parTransId="{BCBB60D5-6917-420E-93DD-AB357EA41CC5}" sibTransId="{716B496A-C414-4493-9C41-EB5BC733EFDA}"/>
    <dgm:cxn modelId="{C57BAA6F-B0D4-4B11-BC3C-210C22EE1D90}" srcId="{AFA55D2C-F5A1-4C5E-BAE2-438896B2F62C}" destId="{93853111-295F-430A-9D93-629185CB5DFD}" srcOrd="0" destOrd="0" parTransId="{F217A579-4E18-4CFE-B70C-21EA03C83010}" sibTransId="{16EF08C4-BB23-45BF-BF50-16DF606E99BB}"/>
    <dgm:cxn modelId="{029C359F-C2BF-46E0-82F2-3B839F24DE02}" srcId="{AFA55D2C-F5A1-4C5E-BAE2-438896B2F62C}" destId="{3AB40472-F831-448C-9855-E15AA9EE32E2}" srcOrd="2" destOrd="0" parTransId="{983EB5B7-A403-4BBD-85CA-5F6482C938E0}" sibTransId="{46709635-E5F5-4F2A-98B5-A104C73F63AD}"/>
    <dgm:cxn modelId="{8533F2ED-9589-488E-8D72-C45DCADB3E4D}" type="presOf" srcId="{669B6674-397B-4B5B-85F4-9068AFA6817A}" destId="{9CC9E501-BD1C-4601-9DAB-6161A49507D1}" srcOrd="0" destOrd="0" presId="urn:microsoft.com/office/officeart/2005/8/layout/list1"/>
    <dgm:cxn modelId="{E0BB0595-EF8E-40DB-B5B3-4D74DBA4FA2F}" type="presOf" srcId="{93853111-295F-430A-9D93-629185CB5DFD}" destId="{018E2621-84C6-4BFE-B460-7FC18E9F5819}" srcOrd="0" destOrd="0" presId="urn:microsoft.com/office/officeart/2005/8/layout/list1"/>
    <dgm:cxn modelId="{97FCFD7F-D54A-4829-8CC9-844B10A188AD}" srcId="{669B6674-397B-4B5B-85F4-9068AFA6817A}" destId="{A9774D3A-2EB5-4E1B-A2C6-193D393CDE7B}" srcOrd="0" destOrd="0" parTransId="{8077AFD1-06E9-4DD8-ABEC-A5CDED8533ED}" sibTransId="{6132FF6C-1BEA-447E-A960-EB379C6292C7}"/>
    <dgm:cxn modelId="{F2745848-9DF4-480B-A31A-C04066957844}" type="presOf" srcId="{A9774D3A-2EB5-4E1B-A2C6-193D393CDE7B}" destId="{BE287B81-DC80-41BE-8917-6771A2D2CB24}" srcOrd="1" destOrd="0" presId="urn:microsoft.com/office/officeart/2005/8/layout/list1"/>
    <dgm:cxn modelId="{9974016F-EFAB-4A51-B474-65435BC3089F}" srcId="{AFA55D2C-F5A1-4C5E-BAE2-438896B2F62C}" destId="{BF72F7B2-F835-44AE-964D-E0364872AE9A}" srcOrd="1" destOrd="0" parTransId="{CA789377-67BC-4F66-BE38-E2FEACE5AB5B}" sibTransId="{1BE35744-9041-4146-AC0F-ACC24EAAD3D4}"/>
    <dgm:cxn modelId="{2B278A59-2C8A-4D74-8C89-4FE699968011}" type="presOf" srcId="{AFA55D2C-F5A1-4C5E-BAE2-438896B2F62C}" destId="{5CE61128-FB3B-4AD3-BEEA-B0559D726B00}" srcOrd="1" destOrd="0" presId="urn:microsoft.com/office/officeart/2005/8/layout/list1"/>
    <dgm:cxn modelId="{1FDA9780-09B5-4A96-80DF-E725D677A763}" type="presOf" srcId="{BF72F7B2-F835-44AE-964D-E0364872AE9A}" destId="{018E2621-84C6-4BFE-B460-7FC18E9F5819}" srcOrd="0" destOrd="1" presId="urn:microsoft.com/office/officeart/2005/8/layout/list1"/>
    <dgm:cxn modelId="{77858874-85D6-4B08-B4A8-055E76F4F222}" type="presOf" srcId="{A9774D3A-2EB5-4E1B-A2C6-193D393CDE7B}" destId="{9E259A43-F7FD-46B7-842F-E8E062E06AE8}" srcOrd="0" destOrd="0" presId="urn:microsoft.com/office/officeart/2005/8/layout/list1"/>
    <dgm:cxn modelId="{640673FC-B5E5-4D64-A419-564AC716C0B1}" type="presOf" srcId="{AFA55D2C-F5A1-4C5E-BAE2-438896B2F62C}" destId="{29B4A7CF-7033-467F-B84F-8737DC8ACB39}" srcOrd="0" destOrd="0" presId="urn:microsoft.com/office/officeart/2005/8/layout/list1"/>
    <dgm:cxn modelId="{620CA1FE-4034-4819-8EA3-4399D9397D9B}" type="presOf" srcId="{3AB40472-F831-448C-9855-E15AA9EE32E2}" destId="{018E2621-84C6-4BFE-B460-7FC18E9F5819}" srcOrd="0" destOrd="2" presId="urn:microsoft.com/office/officeart/2005/8/layout/list1"/>
    <dgm:cxn modelId="{C6A8EA23-82A5-4188-8E7A-7A51102A70E0}" type="presParOf" srcId="{9CC9E501-BD1C-4601-9DAB-6161A49507D1}" destId="{A14AA16B-A189-4858-B222-09EEB80F98F4}" srcOrd="0" destOrd="0" presId="urn:microsoft.com/office/officeart/2005/8/layout/list1"/>
    <dgm:cxn modelId="{36CC486B-915C-4E6E-B982-96F8B1C36437}" type="presParOf" srcId="{A14AA16B-A189-4858-B222-09EEB80F98F4}" destId="{9E259A43-F7FD-46B7-842F-E8E062E06AE8}" srcOrd="0" destOrd="0" presId="urn:microsoft.com/office/officeart/2005/8/layout/list1"/>
    <dgm:cxn modelId="{3007C0B0-F0DB-46D5-BC17-3FCCEC26006F}" type="presParOf" srcId="{A14AA16B-A189-4858-B222-09EEB80F98F4}" destId="{BE287B81-DC80-41BE-8917-6771A2D2CB24}" srcOrd="1" destOrd="0" presId="urn:microsoft.com/office/officeart/2005/8/layout/list1"/>
    <dgm:cxn modelId="{27AB5F37-FEA1-4FD5-BAE1-5EEE0BE9E6FD}" type="presParOf" srcId="{9CC9E501-BD1C-4601-9DAB-6161A49507D1}" destId="{7CFF560F-A7A9-427D-9F28-DD79EBCF18CF}" srcOrd="1" destOrd="0" presId="urn:microsoft.com/office/officeart/2005/8/layout/list1"/>
    <dgm:cxn modelId="{F332AEB6-5AE1-467E-9BD3-8B9DA7C83E47}" type="presParOf" srcId="{9CC9E501-BD1C-4601-9DAB-6161A49507D1}" destId="{AB4FC5C1-F569-428F-A0A8-30A1FFC73B70}" srcOrd="2" destOrd="0" presId="urn:microsoft.com/office/officeart/2005/8/layout/list1"/>
    <dgm:cxn modelId="{A39555AD-D65C-4875-8696-A7081EFF4EB2}" type="presParOf" srcId="{9CC9E501-BD1C-4601-9DAB-6161A49507D1}" destId="{FB539257-D12E-45F7-BCEE-C5AC02C46456}" srcOrd="3" destOrd="0" presId="urn:microsoft.com/office/officeart/2005/8/layout/list1"/>
    <dgm:cxn modelId="{629B02DA-BA65-452E-A0A5-8BCF81EA0C03}" type="presParOf" srcId="{9CC9E501-BD1C-4601-9DAB-6161A49507D1}" destId="{0F87716F-E5B2-4DEF-B3ED-175A6BF33FF3}" srcOrd="4" destOrd="0" presId="urn:microsoft.com/office/officeart/2005/8/layout/list1"/>
    <dgm:cxn modelId="{5559BA5C-1FC7-4CD7-B6F1-7CC91EDB6BE4}" type="presParOf" srcId="{0F87716F-E5B2-4DEF-B3ED-175A6BF33FF3}" destId="{29B4A7CF-7033-467F-B84F-8737DC8ACB39}" srcOrd="0" destOrd="0" presId="urn:microsoft.com/office/officeart/2005/8/layout/list1"/>
    <dgm:cxn modelId="{2D721A53-CC70-4309-91A3-348BCB396B2B}" type="presParOf" srcId="{0F87716F-E5B2-4DEF-B3ED-175A6BF33FF3}" destId="{5CE61128-FB3B-4AD3-BEEA-B0559D726B00}" srcOrd="1" destOrd="0" presId="urn:microsoft.com/office/officeart/2005/8/layout/list1"/>
    <dgm:cxn modelId="{E9D04DEE-7F91-40AC-B25C-7F3E63704ECD}" type="presParOf" srcId="{9CC9E501-BD1C-4601-9DAB-6161A49507D1}" destId="{058B85DE-0237-4892-8035-B64A48658651}" srcOrd="5" destOrd="0" presId="urn:microsoft.com/office/officeart/2005/8/layout/list1"/>
    <dgm:cxn modelId="{82383343-8B8A-4550-BE3D-742B1456A429}" type="presParOf" srcId="{9CC9E501-BD1C-4601-9DAB-6161A49507D1}" destId="{018E2621-84C6-4BFE-B460-7FC18E9F581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C688DA-AFC7-4CBB-A1EF-5E265EB60ABB}" type="doc">
      <dgm:prSet loTypeId="urn:microsoft.com/office/officeart/2005/8/layout/list1" loCatId="list" qsTypeId="urn:microsoft.com/office/officeart/2005/8/quickstyle/3d2" qsCatId="3D" csTypeId="urn:microsoft.com/office/officeart/2005/8/colors/accent1_2#7" csCatId="accent1" phldr="1"/>
      <dgm:spPr/>
      <dgm:t>
        <a:bodyPr/>
        <a:lstStyle/>
        <a:p>
          <a:endParaRPr lang="en-US"/>
        </a:p>
      </dgm:t>
    </dgm:pt>
    <dgm:pt modelId="{850BD6F5-D86F-4353-95C7-20422915C02F}">
      <dgm:prSet phldrT="[Text]" custT="1"/>
      <dgm:spPr/>
      <dgm:t>
        <a:bodyPr/>
        <a:lstStyle/>
        <a:p>
          <a:r>
            <a:rPr lang="en-US" sz="1600" b="0" dirty="0" smtClean="0">
              <a:latin typeface="Calibri" pitchFamily="34" charset="0"/>
            </a:rPr>
            <a:t>Lower energy cost than braking resistors</a:t>
          </a:r>
          <a:endParaRPr lang="en-US" sz="1600" dirty="0"/>
        </a:p>
      </dgm:t>
    </dgm:pt>
    <dgm:pt modelId="{784EBC13-A900-48A0-A549-2534127FBE63}" type="parTrans" cxnId="{1EAFF977-86A0-4CE0-A6EB-D5887D2DE484}">
      <dgm:prSet/>
      <dgm:spPr/>
      <dgm:t>
        <a:bodyPr/>
        <a:lstStyle/>
        <a:p>
          <a:endParaRPr lang="en-US" sz="2400"/>
        </a:p>
      </dgm:t>
    </dgm:pt>
    <dgm:pt modelId="{5743B6D6-8E06-4D40-8FCD-9FB255A55D92}" type="sibTrans" cxnId="{1EAFF977-86A0-4CE0-A6EB-D5887D2DE484}">
      <dgm:prSet/>
      <dgm:spPr/>
      <dgm:t>
        <a:bodyPr/>
        <a:lstStyle/>
        <a:p>
          <a:endParaRPr lang="en-US" sz="2400"/>
        </a:p>
      </dgm:t>
    </dgm:pt>
    <dgm:pt modelId="{0C12CA6E-CD5B-4478-86D9-4D2A1B2FD915}">
      <dgm:prSet phldrT="[Text]" custT="1"/>
      <dgm:spPr/>
      <dgm:t>
        <a:bodyPr/>
        <a:lstStyle/>
        <a:p>
          <a:r>
            <a:rPr lang="en-US" sz="1600" b="0" dirty="0" smtClean="0">
              <a:latin typeface="Calibri" pitchFamily="34" charset="0"/>
            </a:rPr>
            <a:t>Typically saves money in applications with &gt;50% Duty Cycle</a:t>
          </a:r>
        </a:p>
      </dgm:t>
    </dgm:pt>
    <dgm:pt modelId="{74EC5D42-BE62-432F-9EB5-5D4FC277BBFA}" type="parTrans" cxnId="{F93831D2-55E5-4E1B-B496-086145812EB7}">
      <dgm:prSet/>
      <dgm:spPr/>
      <dgm:t>
        <a:bodyPr/>
        <a:lstStyle/>
        <a:p>
          <a:endParaRPr lang="en-US" sz="2400"/>
        </a:p>
      </dgm:t>
    </dgm:pt>
    <dgm:pt modelId="{5ED49A5A-4B95-4BF7-AA77-D5ABAA168E17}" type="sibTrans" cxnId="{F93831D2-55E5-4E1B-B496-086145812EB7}">
      <dgm:prSet/>
      <dgm:spPr/>
      <dgm:t>
        <a:bodyPr/>
        <a:lstStyle/>
        <a:p>
          <a:endParaRPr lang="en-US" sz="2400"/>
        </a:p>
      </dgm:t>
    </dgm:pt>
    <dgm:pt modelId="{6A56FB01-E737-4EE0-8416-C3CFF6F34392}">
      <dgm:prSet custT="1"/>
      <dgm:spPr/>
      <dgm:t>
        <a:bodyPr/>
        <a:lstStyle/>
        <a:p>
          <a:r>
            <a:rPr lang="en-US" sz="1600" b="0" dirty="0" smtClean="0">
              <a:latin typeface="Calibri" pitchFamily="34" charset="0"/>
            </a:rPr>
            <a:t>Sizes</a:t>
          </a:r>
        </a:p>
      </dgm:t>
    </dgm:pt>
    <dgm:pt modelId="{EE663C75-ABCE-43B8-9856-5805988EF450}" type="parTrans" cxnId="{A111548A-88C5-481F-B911-3A3647D31539}">
      <dgm:prSet/>
      <dgm:spPr/>
      <dgm:t>
        <a:bodyPr/>
        <a:lstStyle/>
        <a:p>
          <a:endParaRPr lang="en-US" sz="2400"/>
        </a:p>
      </dgm:t>
    </dgm:pt>
    <dgm:pt modelId="{02372A34-DB6E-46F1-B7CD-4893F8E01681}" type="sibTrans" cxnId="{A111548A-88C5-481F-B911-3A3647D31539}">
      <dgm:prSet/>
      <dgm:spPr/>
      <dgm:t>
        <a:bodyPr/>
        <a:lstStyle/>
        <a:p>
          <a:endParaRPr lang="en-US" sz="2400"/>
        </a:p>
      </dgm:t>
    </dgm:pt>
    <dgm:pt modelId="{1CCC6A10-ED30-4AC3-A09C-EC2AEBF3FB5F}">
      <dgm:prSet custT="1"/>
      <dgm:spPr/>
      <dgm:t>
        <a:bodyPr/>
        <a:lstStyle/>
        <a:p>
          <a:r>
            <a:rPr lang="en-US" sz="1600" b="0" dirty="0" smtClean="0">
              <a:latin typeface="Calibri" pitchFamily="34" charset="0"/>
            </a:rPr>
            <a:t>230 – 460VAC</a:t>
          </a:r>
        </a:p>
      </dgm:t>
    </dgm:pt>
    <dgm:pt modelId="{B16F027E-4F83-427B-80A3-EC55F4724001}" type="parTrans" cxnId="{8D5E46D5-74D7-459A-AE3E-EC3332829B61}">
      <dgm:prSet/>
      <dgm:spPr/>
      <dgm:t>
        <a:bodyPr/>
        <a:lstStyle/>
        <a:p>
          <a:endParaRPr lang="en-US" sz="2400"/>
        </a:p>
      </dgm:t>
    </dgm:pt>
    <dgm:pt modelId="{B793BD70-5CDA-45B5-9610-5AF1F13429B3}" type="sibTrans" cxnId="{8D5E46D5-74D7-459A-AE3E-EC3332829B61}">
      <dgm:prSet/>
      <dgm:spPr/>
      <dgm:t>
        <a:bodyPr/>
        <a:lstStyle/>
        <a:p>
          <a:endParaRPr lang="en-US" sz="2400"/>
        </a:p>
      </dgm:t>
    </dgm:pt>
    <dgm:pt modelId="{462CA41B-FC5E-4DE3-B581-3561ECE82D5A}">
      <dgm:prSet custT="1"/>
      <dgm:spPr/>
      <dgm:t>
        <a:bodyPr/>
        <a:lstStyle/>
        <a:p>
          <a:r>
            <a:rPr lang="en-US" sz="1600" b="0" dirty="0" smtClean="0">
              <a:latin typeface="Calibri" pitchFamily="34" charset="0"/>
            </a:rPr>
            <a:t>10 to 120A</a:t>
          </a:r>
        </a:p>
      </dgm:t>
    </dgm:pt>
    <dgm:pt modelId="{E9DC769D-1AF4-4B8E-AE00-10D3D156FDB8}" type="parTrans" cxnId="{B3C8536B-46E4-4BA6-906D-29096A3315BB}">
      <dgm:prSet/>
      <dgm:spPr/>
      <dgm:t>
        <a:bodyPr/>
        <a:lstStyle/>
        <a:p>
          <a:endParaRPr lang="en-US" sz="2400"/>
        </a:p>
      </dgm:t>
    </dgm:pt>
    <dgm:pt modelId="{46C375AB-C6CC-4F57-AE01-477D5881436C}" type="sibTrans" cxnId="{B3C8536B-46E4-4BA6-906D-29096A3315BB}">
      <dgm:prSet/>
      <dgm:spPr/>
      <dgm:t>
        <a:bodyPr/>
        <a:lstStyle/>
        <a:p>
          <a:endParaRPr lang="en-US" sz="2400"/>
        </a:p>
      </dgm:t>
    </dgm:pt>
    <dgm:pt modelId="{4094C9A0-D20A-4511-8503-332B3DEFDF71}">
      <dgm:prSet custT="1"/>
      <dgm:spPr/>
      <dgm:t>
        <a:bodyPr/>
        <a:lstStyle/>
        <a:p>
          <a:r>
            <a:rPr lang="en-US" sz="1600" b="0" dirty="0" smtClean="0">
              <a:latin typeface="Calibri" pitchFamily="34" charset="0"/>
            </a:rPr>
            <a:t>Parallel for higher hp applications</a:t>
          </a:r>
        </a:p>
      </dgm:t>
    </dgm:pt>
    <dgm:pt modelId="{7924ED29-8282-4D4F-9798-FA336D811169}" type="parTrans" cxnId="{B21D4910-0CC9-4766-B7E0-955AAEAA4569}">
      <dgm:prSet/>
      <dgm:spPr/>
      <dgm:t>
        <a:bodyPr/>
        <a:lstStyle/>
        <a:p>
          <a:endParaRPr lang="en-US" sz="2400"/>
        </a:p>
      </dgm:t>
    </dgm:pt>
    <dgm:pt modelId="{CD720E19-DEE3-482A-B5EB-F1152444F55D}" type="sibTrans" cxnId="{B21D4910-0CC9-4766-B7E0-955AAEAA4569}">
      <dgm:prSet/>
      <dgm:spPr/>
      <dgm:t>
        <a:bodyPr/>
        <a:lstStyle/>
        <a:p>
          <a:endParaRPr lang="en-US" sz="2400"/>
        </a:p>
      </dgm:t>
    </dgm:pt>
    <dgm:pt modelId="{2ABACB21-5DA9-482E-8F4B-FDEBBB59384E}">
      <dgm:prSet custT="1"/>
      <dgm:spPr/>
      <dgm:t>
        <a:bodyPr/>
        <a:lstStyle/>
        <a:p>
          <a:r>
            <a:rPr lang="en-US" sz="1600" b="0" dirty="0" smtClean="0">
              <a:latin typeface="Calibri" pitchFamily="34" charset="0"/>
            </a:rPr>
            <a:t>No additional filtering required.</a:t>
          </a:r>
        </a:p>
      </dgm:t>
    </dgm:pt>
    <dgm:pt modelId="{0272DF83-6B56-484E-B271-321F48C3D893}" type="parTrans" cxnId="{15DFB3E8-46DF-4F42-9827-B4D9516A529C}">
      <dgm:prSet/>
      <dgm:spPr/>
      <dgm:t>
        <a:bodyPr/>
        <a:lstStyle/>
        <a:p>
          <a:endParaRPr lang="en-US" sz="2400"/>
        </a:p>
      </dgm:t>
    </dgm:pt>
    <dgm:pt modelId="{94AEEC96-915E-4567-BF74-70C272527671}" type="sibTrans" cxnId="{15DFB3E8-46DF-4F42-9827-B4D9516A529C}">
      <dgm:prSet/>
      <dgm:spPr/>
      <dgm:t>
        <a:bodyPr/>
        <a:lstStyle/>
        <a:p>
          <a:endParaRPr lang="en-US" sz="2400"/>
        </a:p>
      </dgm:t>
    </dgm:pt>
    <dgm:pt modelId="{C9FAA7D3-6C55-43F2-BADE-882A449BE973}">
      <dgm:prSet phldrT="[Text]" custT="1"/>
      <dgm:spPr/>
      <dgm:t>
        <a:bodyPr/>
        <a:lstStyle/>
        <a:p>
          <a:r>
            <a:rPr lang="en-US" sz="1600" dirty="0" smtClean="0"/>
            <a:t>Great return on investment</a:t>
          </a:r>
          <a:endParaRPr lang="en-US" sz="1600" dirty="0"/>
        </a:p>
      </dgm:t>
    </dgm:pt>
    <dgm:pt modelId="{E0CD844F-8720-4A64-BDBC-4BE6CDBA3855}" type="parTrans" cxnId="{98C2A25B-9946-4FF8-9D15-1580543CBD37}">
      <dgm:prSet/>
      <dgm:spPr/>
      <dgm:t>
        <a:bodyPr/>
        <a:lstStyle/>
        <a:p>
          <a:endParaRPr lang="en-US" sz="2400"/>
        </a:p>
      </dgm:t>
    </dgm:pt>
    <dgm:pt modelId="{9D0E12F3-22D1-4A2C-9119-9FDC1DD9CFD4}" type="sibTrans" cxnId="{98C2A25B-9946-4FF8-9D15-1580543CBD37}">
      <dgm:prSet/>
      <dgm:spPr/>
      <dgm:t>
        <a:bodyPr/>
        <a:lstStyle/>
        <a:p>
          <a:endParaRPr lang="en-US" sz="2400"/>
        </a:p>
      </dgm:t>
    </dgm:pt>
    <dgm:pt modelId="{CBDBA753-0FC6-492D-8585-7D62F431D908}" type="pres">
      <dgm:prSet presAssocID="{EAC688DA-AFC7-4CBB-A1EF-5E265EB60A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0E6E79-881C-4A3A-BB3D-C46AD6A38548}" type="pres">
      <dgm:prSet presAssocID="{C9FAA7D3-6C55-43F2-BADE-882A449BE973}" presName="parentLin" presStyleCnt="0"/>
      <dgm:spPr/>
    </dgm:pt>
    <dgm:pt modelId="{9B28AC1D-8230-4C35-8DF5-D13DDD395E0B}" type="pres">
      <dgm:prSet presAssocID="{C9FAA7D3-6C55-43F2-BADE-882A449BE97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59783E2-326F-4274-971B-D84C8D5720A4}" type="pres">
      <dgm:prSet presAssocID="{C9FAA7D3-6C55-43F2-BADE-882A449BE97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ACB54-593C-47C2-BE03-045673FE4868}" type="pres">
      <dgm:prSet presAssocID="{C9FAA7D3-6C55-43F2-BADE-882A449BE973}" presName="negativeSpace" presStyleCnt="0"/>
      <dgm:spPr/>
    </dgm:pt>
    <dgm:pt modelId="{652264C1-39ED-407D-BF35-825D141D3F9A}" type="pres">
      <dgm:prSet presAssocID="{C9FAA7D3-6C55-43F2-BADE-882A449BE973}" presName="childText" presStyleLbl="conFgAcc1" presStyleIdx="0" presStyleCnt="4">
        <dgm:presLayoutVars>
          <dgm:bulletEnabled val="1"/>
        </dgm:presLayoutVars>
      </dgm:prSet>
      <dgm:spPr/>
    </dgm:pt>
    <dgm:pt modelId="{D61E35BB-3294-42C0-955F-45BE768AAC36}" type="pres">
      <dgm:prSet presAssocID="{9D0E12F3-22D1-4A2C-9119-9FDC1DD9CFD4}" presName="spaceBetweenRectangles" presStyleCnt="0"/>
      <dgm:spPr/>
    </dgm:pt>
    <dgm:pt modelId="{80FAEF7D-60AB-4A7A-83A5-7A410A0F5B55}" type="pres">
      <dgm:prSet presAssocID="{850BD6F5-D86F-4353-95C7-20422915C02F}" presName="parentLin" presStyleCnt="0"/>
      <dgm:spPr/>
    </dgm:pt>
    <dgm:pt modelId="{BB0F73B5-DDA6-4B93-8D3F-EC233F31403E}" type="pres">
      <dgm:prSet presAssocID="{850BD6F5-D86F-4353-95C7-20422915C02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F6C968A-E087-4FC6-9A3C-C97B41EFBF68}" type="pres">
      <dgm:prSet presAssocID="{850BD6F5-D86F-4353-95C7-20422915C02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80D40-E5A9-4B6D-AB30-A0EEDFFB05B0}" type="pres">
      <dgm:prSet presAssocID="{850BD6F5-D86F-4353-95C7-20422915C02F}" presName="negativeSpace" presStyleCnt="0"/>
      <dgm:spPr/>
    </dgm:pt>
    <dgm:pt modelId="{F4C9C621-188D-474A-B677-973FA3D5D09C}" type="pres">
      <dgm:prSet presAssocID="{850BD6F5-D86F-4353-95C7-20422915C02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8774C-BF49-4A0E-B3B6-390495C39EF5}" type="pres">
      <dgm:prSet presAssocID="{5743B6D6-8E06-4D40-8FCD-9FB255A55D92}" presName="spaceBetweenRectangles" presStyleCnt="0"/>
      <dgm:spPr/>
    </dgm:pt>
    <dgm:pt modelId="{6EE1DF8A-EB1E-429C-9D14-301A1DB97FB3}" type="pres">
      <dgm:prSet presAssocID="{6A56FB01-E737-4EE0-8416-C3CFF6F34392}" presName="parentLin" presStyleCnt="0"/>
      <dgm:spPr/>
    </dgm:pt>
    <dgm:pt modelId="{6BF2E81C-9F73-4B4C-B111-93298E243817}" type="pres">
      <dgm:prSet presAssocID="{6A56FB01-E737-4EE0-8416-C3CFF6F3439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E8981B1-29A0-4DF5-843F-2A66F421DFD1}" type="pres">
      <dgm:prSet presAssocID="{6A56FB01-E737-4EE0-8416-C3CFF6F3439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BB019-2C72-4751-AFD4-A050994B8675}" type="pres">
      <dgm:prSet presAssocID="{6A56FB01-E737-4EE0-8416-C3CFF6F34392}" presName="negativeSpace" presStyleCnt="0"/>
      <dgm:spPr/>
    </dgm:pt>
    <dgm:pt modelId="{9F3BFEBB-79E5-4F97-85AC-47976CAEDB93}" type="pres">
      <dgm:prSet presAssocID="{6A56FB01-E737-4EE0-8416-C3CFF6F3439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9B14F-08D3-434A-AB16-586E6ADE9DF9}" type="pres">
      <dgm:prSet presAssocID="{02372A34-DB6E-46F1-B7CD-4893F8E01681}" presName="spaceBetweenRectangles" presStyleCnt="0"/>
      <dgm:spPr/>
    </dgm:pt>
    <dgm:pt modelId="{8A6AD6D7-8C0F-4C50-ADCD-13BCD6FC7880}" type="pres">
      <dgm:prSet presAssocID="{2ABACB21-5DA9-482E-8F4B-FDEBBB59384E}" presName="parentLin" presStyleCnt="0"/>
      <dgm:spPr/>
    </dgm:pt>
    <dgm:pt modelId="{5D55088E-64EC-48BE-86FB-22EBDF312376}" type="pres">
      <dgm:prSet presAssocID="{2ABACB21-5DA9-482E-8F4B-FDEBBB59384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DA1B49A-8A1E-4B2E-AA78-FFCFD5C67534}" type="pres">
      <dgm:prSet presAssocID="{2ABACB21-5DA9-482E-8F4B-FDEBBB59384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79D67-51EF-4FD6-9DE8-91E4F682A21C}" type="pres">
      <dgm:prSet presAssocID="{2ABACB21-5DA9-482E-8F4B-FDEBBB59384E}" presName="negativeSpace" presStyleCnt="0"/>
      <dgm:spPr/>
    </dgm:pt>
    <dgm:pt modelId="{B9647C5E-9507-4447-B1B3-4B721D42E620}" type="pres">
      <dgm:prSet presAssocID="{2ABACB21-5DA9-482E-8F4B-FDEBBB59384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054890E-7A2F-4881-8695-632EF401771F}" type="presOf" srcId="{850BD6F5-D86F-4353-95C7-20422915C02F}" destId="{2F6C968A-E087-4FC6-9A3C-C97B41EFBF68}" srcOrd="1" destOrd="0" presId="urn:microsoft.com/office/officeart/2005/8/layout/list1"/>
    <dgm:cxn modelId="{EA3331DF-E822-4CD7-9692-9FD591EC1B6B}" type="presOf" srcId="{6A56FB01-E737-4EE0-8416-C3CFF6F34392}" destId="{0E8981B1-29A0-4DF5-843F-2A66F421DFD1}" srcOrd="1" destOrd="0" presId="urn:microsoft.com/office/officeart/2005/8/layout/list1"/>
    <dgm:cxn modelId="{8A6877BB-EADF-4D88-8D94-84A43C8CB8D1}" type="presOf" srcId="{462CA41B-FC5E-4DE3-B581-3561ECE82D5A}" destId="{9F3BFEBB-79E5-4F97-85AC-47976CAEDB93}" srcOrd="0" destOrd="1" presId="urn:microsoft.com/office/officeart/2005/8/layout/list1"/>
    <dgm:cxn modelId="{A111548A-88C5-481F-B911-3A3647D31539}" srcId="{EAC688DA-AFC7-4CBB-A1EF-5E265EB60ABB}" destId="{6A56FB01-E737-4EE0-8416-C3CFF6F34392}" srcOrd="2" destOrd="0" parTransId="{EE663C75-ABCE-43B8-9856-5805988EF450}" sibTransId="{02372A34-DB6E-46F1-B7CD-4893F8E01681}"/>
    <dgm:cxn modelId="{1EAFF977-86A0-4CE0-A6EB-D5887D2DE484}" srcId="{EAC688DA-AFC7-4CBB-A1EF-5E265EB60ABB}" destId="{850BD6F5-D86F-4353-95C7-20422915C02F}" srcOrd="1" destOrd="0" parTransId="{784EBC13-A900-48A0-A549-2534127FBE63}" sibTransId="{5743B6D6-8E06-4D40-8FCD-9FB255A55D92}"/>
    <dgm:cxn modelId="{BB90E839-4DA1-4006-9460-4E38AE388865}" type="presOf" srcId="{2ABACB21-5DA9-482E-8F4B-FDEBBB59384E}" destId="{5D55088E-64EC-48BE-86FB-22EBDF312376}" srcOrd="0" destOrd="0" presId="urn:microsoft.com/office/officeart/2005/8/layout/list1"/>
    <dgm:cxn modelId="{98C2A25B-9946-4FF8-9D15-1580543CBD37}" srcId="{EAC688DA-AFC7-4CBB-A1EF-5E265EB60ABB}" destId="{C9FAA7D3-6C55-43F2-BADE-882A449BE973}" srcOrd="0" destOrd="0" parTransId="{E0CD844F-8720-4A64-BDBC-4BE6CDBA3855}" sibTransId="{9D0E12F3-22D1-4A2C-9119-9FDC1DD9CFD4}"/>
    <dgm:cxn modelId="{23B7CFC8-38E2-4762-A9D6-BFACA6C9CF49}" type="presOf" srcId="{850BD6F5-D86F-4353-95C7-20422915C02F}" destId="{BB0F73B5-DDA6-4B93-8D3F-EC233F31403E}" srcOrd="0" destOrd="0" presId="urn:microsoft.com/office/officeart/2005/8/layout/list1"/>
    <dgm:cxn modelId="{7CC8AC85-7B2D-4327-8AF1-8A3CD76EB0BC}" type="presOf" srcId="{1CCC6A10-ED30-4AC3-A09C-EC2AEBF3FB5F}" destId="{9F3BFEBB-79E5-4F97-85AC-47976CAEDB93}" srcOrd="0" destOrd="0" presId="urn:microsoft.com/office/officeart/2005/8/layout/list1"/>
    <dgm:cxn modelId="{B21D4910-0CC9-4766-B7E0-955AAEAA4569}" srcId="{6A56FB01-E737-4EE0-8416-C3CFF6F34392}" destId="{4094C9A0-D20A-4511-8503-332B3DEFDF71}" srcOrd="2" destOrd="0" parTransId="{7924ED29-8282-4D4F-9798-FA336D811169}" sibTransId="{CD720E19-DEE3-482A-B5EB-F1152444F55D}"/>
    <dgm:cxn modelId="{1B097CE8-F0E7-4480-9810-F417037738B8}" type="presOf" srcId="{0C12CA6E-CD5B-4478-86D9-4D2A1B2FD915}" destId="{F4C9C621-188D-474A-B677-973FA3D5D09C}" srcOrd="0" destOrd="0" presId="urn:microsoft.com/office/officeart/2005/8/layout/list1"/>
    <dgm:cxn modelId="{15DFB3E8-46DF-4F42-9827-B4D9516A529C}" srcId="{EAC688DA-AFC7-4CBB-A1EF-5E265EB60ABB}" destId="{2ABACB21-5DA9-482E-8F4B-FDEBBB59384E}" srcOrd="3" destOrd="0" parTransId="{0272DF83-6B56-484E-B271-321F48C3D893}" sibTransId="{94AEEC96-915E-4567-BF74-70C272527671}"/>
    <dgm:cxn modelId="{E2CBB73D-5760-497B-9A04-57E4A112D17E}" type="presOf" srcId="{EAC688DA-AFC7-4CBB-A1EF-5E265EB60ABB}" destId="{CBDBA753-0FC6-492D-8585-7D62F431D908}" srcOrd="0" destOrd="0" presId="urn:microsoft.com/office/officeart/2005/8/layout/list1"/>
    <dgm:cxn modelId="{B3C8536B-46E4-4BA6-906D-29096A3315BB}" srcId="{6A56FB01-E737-4EE0-8416-C3CFF6F34392}" destId="{462CA41B-FC5E-4DE3-B581-3561ECE82D5A}" srcOrd="1" destOrd="0" parTransId="{E9DC769D-1AF4-4B8E-AE00-10D3D156FDB8}" sibTransId="{46C375AB-C6CC-4F57-AE01-477D5881436C}"/>
    <dgm:cxn modelId="{F739F094-9B21-45C0-9BDF-7B9C000C7621}" type="presOf" srcId="{2ABACB21-5DA9-482E-8F4B-FDEBBB59384E}" destId="{ADA1B49A-8A1E-4B2E-AA78-FFCFD5C67534}" srcOrd="1" destOrd="0" presId="urn:microsoft.com/office/officeart/2005/8/layout/list1"/>
    <dgm:cxn modelId="{8D5E46D5-74D7-459A-AE3E-EC3332829B61}" srcId="{6A56FB01-E737-4EE0-8416-C3CFF6F34392}" destId="{1CCC6A10-ED30-4AC3-A09C-EC2AEBF3FB5F}" srcOrd="0" destOrd="0" parTransId="{B16F027E-4F83-427B-80A3-EC55F4724001}" sibTransId="{B793BD70-5CDA-45B5-9610-5AF1F13429B3}"/>
    <dgm:cxn modelId="{B251A282-1CFC-45DD-AE49-571DD645FCE0}" type="presOf" srcId="{4094C9A0-D20A-4511-8503-332B3DEFDF71}" destId="{9F3BFEBB-79E5-4F97-85AC-47976CAEDB93}" srcOrd="0" destOrd="2" presId="urn:microsoft.com/office/officeart/2005/8/layout/list1"/>
    <dgm:cxn modelId="{CE80DAF6-5E6B-4D16-A8DF-7E2078DE6049}" type="presOf" srcId="{C9FAA7D3-6C55-43F2-BADE-882A449BE973}" destId="{959783E2-326F-4274-971B-D84C8D5720A4}" srcOrd="1" destOrd="0" presId="urn:microsoft.com/office/officeart/2005/8/layout/list1"/>
    <dgm:cxn modelId="{9CDE3FA7-5DC7-4ADB-BDC5-6F526324AFFE}" type="presOf" srcId="{6A56FB01-E737-4EE0-8416-C3CFF6F34392}" destId="{6BF2E81C-9F73-4B4C-B111-93298E243817}" srcOrd="0" destOrd="0" presId="urn:microsoft.com/office/officeart/2005/8/layout/list1"/>
    <dgm:cxn modelId="{F93831D2-55E5-4E1B-B496-086145812EB7}" srcId="{850BD6F5-D86F-4353-95C7-20422915C02F}" destId="{0C12CA6E-CD5B-4478-86D9-4D2A1B2FD915}" srcOrd="0" destOrd="0" parTransId="{74EC5D42-BE62-432F-9EB5-5D4FC277BBFA}" sibTransId="{5ED49A5A-4B95-4BF7-AA77-D5ABAA168E17}"/>
    <dgm:cxn modelId="{74EC2035-7952-4861-B40E-6C6138603700}" type="presOf" srcId="{C9FAA7D3-6C55-43F2-BADE-882A449BE973}" destId="{9B28AC1D-8230-4C35-8DF5-D13DDD395E0B}" srcOrd="0" destOrd="0" presId="urn:microsoft.com/office/officeart/2005/8/layout/list1"/>
    <dgm:cxn modelId="{5497FF9E-6734-4B85-834B-41062DA9C8CF}" type="presParOf" srcId="{CBDBA753-0FC6-492D-8585-7D62F431D908}" destId="{190E6E79-881C-4A3A-BB3D-C46AD6A38548}" srcOrd="0" destOrd="0" presId="urn:microsoft.com/office/officeart/2005/8/layout/list1"/>
    <dgm:cxn modelId="{EA1BCF01-1F68-4CAF-920A-7D48B6DB8AF8}" type="presParOf" srcId="{190E6E79-881C-4A3A-BB3D-C46AD6A38548}" destId="{9B28AC1D-8230-4C35-8DF5-D13DDD395E0B}" srcOrd="0" destOrd="0" presId="urn:microsoft.com/office/officeart/2005/8/layout/list1"/>
    <dgm:cxn modelId="{919442CF-4FEB-460F-93EF-C9001A4B46F9}" type="presParOf" srcId="{190E6E79-881C-4A3A-BB3D-C46AD6A38548}" destId="{959783E2-326F-4274-971B-D84C8D5720A4}" srcOrd="1" destOrd="0" presId="urn:microsoft.com/office/officeart/2005/8/layout/list1"/>
    <dgm:cxn modelId="{809CDB71-9ECA-4C93-8D42-67D89DDAA030}" type="presParOf" srcId="{CBDBA753-0FC6-492D-8585-7D62F431D908}" destId="{DDAACB54-593C-47C2-BE03-045673FE4868}" srcOrd="1" destOrd="0" presId="urn:microsoft.com/office/officeart/2005/8/layout/list1"/>
    <dgm:cxn modelId="{4515E092-7748-4999-8C4C-8316C4E1A1FA}" type="presParOf" srcId="{CBDBA753-0FC6-492D-8585-7D62F431D908}" destId="{652264C1-39ED-407D-BF35-825D141D3F9A}" srcOrd="2" destOrd="0" presId="urn:microsoft.com/office/officeart/2005/8/layout/list1"/>
    <dgm:cxn modelId="{1B31C8FB-E3E2-45F6-B9D9-46758373FBC4}" type="presParOf" srcId="{CBDBA753-0FC6-492D-8585-7D62F431D908}" destId="{D61E35BB-3294-42C0-955F-45BE768AAC36}" srcOrd="3" destOrd="0" presId="urn:microsoft.com/office/officeart/2005/8/layout/list1"/>
    <dgm:cxn modelId="{04DFA46C-94D9-4F3E-9B6B-6E4D1E4A0DE3}" type="presParOf" srcId="{CBDBA753-0FC6-492D-8585-7D62F431D908}" destId="{80FAEF7D-60AB-4A7A-83A5-7A410A0F5B55}" srcOrd="4" destOrd="0" presId="urn:microsoft.com/office/officeart/2005/8/layout/list1"/>
    <dgm:cxn modelId="{6F0B3D20-AC4B-42D2-AD2F-99226E478EB2}" type="presParOf" srcId="{80FAEF7D-60AB-4A7A-83A5-7A410A0F5B55}" destId="{BB0F73B5-DDA6-4B93-8D3F-EC233F31403E}" srcOrd="0" destOrd="0" presId="urn:microsoft.com/office/officeart/2005/8/layout/list1"/>
    <dgm:cxn modelId="{2949AA06-8F29-4264-95AF-08F7121B7D19}" type="presParOf" srcId="{80FAEF7D-60AB-4A7A-83A5-7A410A0F5B55}" destId="{2F6C968A-E087-4FC6-9A3C-C97B41EFBF68}" srcOrd="1" destOrd="0" presId="urn:microsoft.com/office/officeart/2005/8/layout/list1"/>
    <dgm:cxn modelId="{A8BC1D9F-AFF2-4333-9C5E-B934A2F3777A}" type="presParOf" srcId="{CBDBA753-0FC6-492D-8585-7D62F431D908}" destId="{9CD80D40-E5A9-4B6D-AB30-A0EEDFFB05B0}" srcOrd="5" destOrd="0" presId="urn:microsoft.com/office/officeart/2005/8/layout/list1"/>
    <dgm:cxn modelId="{B83E0873-8139-4FAD-A0C6-F6FF88963D02}" type="presParOf" srcId="{CBDBA753-0FC6-492D-8585-7D62F431D908}" destId="{F4C9C621-188D-474A-B677-973FA3D5D09C}" srcOrd="6" destOrd="0" presId="urn:microsoft.com/office/officeart/2005/8/layout/list1"/>
    <dgm:cxn modelId="{ED997A9F-43E8-4E3A-A247-38F4D656FAD4}" type="presParOf" srcId="{CBDBA753-0FC6-492D-8585-7D62F431D908}" destId="{EFF8774C-BF49-4A0E-B3B6-390495C39EF5}" srcOrd="7" destOrd="0" presId="urn:microsoft.com/office/officeart/2005/8/layout/list1"/>
    <dgm:cxn modelId="{BA253D5E-664E-4C75-ADA8-5F57A35725FE}" type="presParOf" srcId="{CBDBA753-0FC6-492D-8585-7D62F431D908}" destId="{6EE1DF8A-EB1E-429C-9D14-301A1DB97FB3}" srcOrd="8" destOrd="0" presId="urn:microsoft.com/office/officeart/2005/8/layout/list1"/>
    <dgm:cxn modelId="{6572C46F-F69A-41DE-B997-92038E6A44DA}" type="presParOf" srcId="{6EE1DF8A-EB1E-429C-9D14-301A1DB97FB3}" destId="{6BF2E81C-9F73-4B4C-B111-93298E243817}" srcOrd="0" destOrd="0" presId="urn:microsoft.com/office/officeart/2005/8/layout/list1"/>
    <dgm:cxn modelId="{82B96EBB-D255-45FA-AA41-2DC8DE03B584}" type="presParOf" srcId="{6EE1DF8A-EB1E-429C-9D14-301A1DB97FB3}" destId="{0E8981B1-29A0-4DF5-843F-2A66F421DFD1}" srcOrd="1" destOrd="0" presId="urn:microsoft.com/office/officeart/2005/8/layout/list1"/>
    <dgm:cxn modelId="{D49119A1-91AD-453B-8C85-32978AD213A4}" type="presParOf" srcId="{CBDBA753-0FC6-492D-8585-7D62F431D908}" destId="{4D7BB019-2C72-4751-AFD4-A050994B8675}" srcOrd="9" destOrd="0" presId="urn:microsoft.com/office/officeart/2005/8/layout/list1"/>
    <dgm:cxn modelId="{F8AC9017-3788-44E9-91AC-16ECBC646A43}" type="presParOf" srcId="{CBDBA753-0FC6-492D-8585-7D62F431D908}" destId="{9F3BFEBB-79E5-4F97-85AC-47976CAEDB93}" srcOrd="10" destOrd="0" presId="urn:microsoft.com/office/officeart/2005/8/layout/list1"/>
    <dgm:cxn modelId="{31D009D8-BC89-4465-B4A1-12C1B056BA53}" type="presParOf" srcId="{CBDBA753-0FC6-492D-8585-7D62F431D908}" destId="{8B39B14F-08D3-434A-AB16-586E6ADE9DF9}" srcOrd="11" destOrd="0" presId="urn:microsoft.com/office/officeart/2005/8/layout/list1"/>
    <dgm:cxn modelId="{C010F113-6640-434F-A4C4-04243269C386}" type="presParOf" srcId="{CBDBA753-0FC6-492D-8585-7D62F431D908}" destId="{8A6AD6D7-8C0F-4C50-ADCD-13BCD6FC7880}" srcOrd="12" destOrd="0" presId="urn:microsoft.com/office/officeart/2005/8/layout/list1"/>
    <dgm:cxn modelId="{115EB501-B353-4C93-840B-59CB9C94BC19}" type="presParOf" srcId="{8A6AD6D7-8C0F-4C50-ADCD-13BCD6FC7880}" destId="{5D55088E-64EC-48BE-86FB-22EBDF312376}" srcOrd="0" destOrd="0" presId="urn:microsoft.com/office/officeart/2005/8/layout/list1"/>
    <dgm:cxn modelId="{CCC09789-21D5-4F49-91FA-A318742B5DC8}" type="presParOf" srcId="{8A6AD6D7-8C0F-4C50-ADCD-13BCD6FC7880}" destId="{ADA1B49A-8A1E-4B2E-AA78-FFCFD5C67534}" srcOrd="1" destOrd="0" presId="urn:microsoft.com/office/officeart/2005/8/layout/list1"/>
    <dgm:cxn modelId="{F61B34C3-D844-4AFA-BBFF-C007B77DDE4D}" type="presParOf" srcId="{CBDBA753-0FC6-492D-8585-7D62F431D908}" destId="{95779D67-51EF-4FD6-9DE8-91E4F682A21C}" srcOrd="13" destOrd="0" presId="urn:microsoft.com/office/officeart/2005/8/layout/list1"/>
    <dgm:cxn modelId="{F747A595-2182-407F-8FA9-1CC22DD6A9DF}" type="presParOf" srcId="{CBDBA753-0FC6-492D-8585-7D62F431D908}" destId="{B9647C5E-9507-4447-B1B3-4B721D42E62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423CD6-A179-4262-8975-99B8A9E63136}">
      <dsp:nvSpPr>
        <dsp:cNvPr id="0" name=""/>
        <dsp:cNvSpPr/>
      </dsp:nvSpPr>
      <dsp:spPr>
        <a:xfrm>
          <a:off x="0" y="389534"/>
          <a:ext cx="48768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8494" tIns="374904" rIns="37849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Successful in the braking chopper business for over two decades</a:t>
          </a:r>
          <a:endParaRPr lang="en-US" sz="1800" kern="1200" dirty="0"/>
        </a:p>
      </dsp:txBody>
      <dsp:txXfrm>
        <a:off x="0" y="389534"/>
        <a:ext cx="4876800" cy="1020600"/>
      </dsp:txXfrm>
    </dsp:sp>
    <dsp:sp modelId="{30358ABD-65AE-4533-B299-AB74EC1D7711}">
      <dsp:nvSpPr>
        <dsp:cNvPr id="0" name=""/>
        <dsp:cNvSpPr/>
      </dsp:nvSpPr>
      <dsp:spPr>
        <a:xfrm>
          <a:off x="243840" y="123854"/>
          <a:ext cx="341376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032" tIns="0" rIns="1290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Reputation</a:t>
          </a:r>
          <a:endParaRPr lang="en-US" sz="1800" kern="1200" dirty="0"/>
        </a:p>
      </dsp:txBody>
      <dsp:txXfrm>
        <a:off x="243840" y="123854"/>
        <a:ext cx="3413760" cy="531360"/>
      </dsp:txXfrm>
    </dsp:sp>
    <dsp:sp modelId="{3D4BA806-B13A-4F91-A819-2EF8952DF9B9}">
      <dsp:nvSpPr>
        <dsp:cNvPr id="0" name=""/>
        <dsp:cNvSpPr/>
      </dsp:nvSpPr>
      <dsp:spPr>
        <a:xfrm>
          <a:off x="0" y="1773014"/>
          <a:ext cx="487680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8494" tIns="374904" rIns="37849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Stock to 2 weeks</a:t>
          </a:r>
        </a:p>
      </dsp:txBody>
      <dsp:txXfrm>
        <a:off x="0" y="1773014"/>
        <a:ext cx="4876800" cy="765450"/>
      </dsp:txXfrm>
    </dsp:sp>
    <dsp:sp modelId="{3DED1AF9-20D1-4283-9D1C-B75077E2EE77}">
      <dsp:nvSpPr>
        <dsp:cNvPr id="0" name=""/>
        <dsp:cNvSpPr/>
      </dsp:nvSpPr>
      <dsp:spPr>
        <a:xfrm>
          <a:off x="243840" y="1507334"/>
          <a:ext cx="341376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032" tIns="0" rIns="1290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Availability</a:t>
          </a:r>
        </a:p>
      </dsp:txBody>
      <dsp:txXfrm>
        <a:off x="243840" y="1507334"/>
        <a:ext cx="3413760" cy="531360"/>
      </dsp:txXfrm>
    </dsp:sp>
    <dsp:sp modelId="{1A678538-EDED-4C83-9153-74F93F9ECA43}">
      <dsp:nvSpPr>
        <dsp:cNvPr id="0" name=""/>
        <dsp:cNvSpPr/>
      </dsp:nvSpPr>
      <dsp:spPr>
        <a:xfrm>
          <a:off x="0" y="2901345"/>
          <a:ext cx="4876800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8494" tIns="374904" rIns="37849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Dedicated sales team that works closely with engineering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Trained and experienced engineers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Certified solutions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Satisfied customers worldwide!</a:t>
          </a:r>
          <a:endParaRPr lang="en-US" sz="1800" kern="1200" dirty="0"/>
        </a:p>
      </dsp:txBody>
      <dsp:txXfrm>
        <a:off x="0" y="2901345"/>
        <a:ext cx="4876800" cy="1927800"/>
      </dsp:txXfrm>
    </dsp:sp>
    <dsp:sp modelId="{BCDF3746-1F20-4BC8-BDF3-2F28B35C23F8}">
      <dsp:nvSpPr>
        <dsp:cNvPr id="0" name=""/>
        <dsp:cNvSpPr/>
      </dsp:nvSpPr>
      <dsp:spPr>
        <a:xfrm>
          <a:off x="243840" y="2635665"/>
          <a:ext cx="341376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032" tIns="0" rIns="1290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Why Bonitron?</a:t>
          </a:r>
        </a:p>
      </dsp:txBody>
      <dsp:txXfrm>
        <a:off x="243840" y="2635665"/>
        <a:ext cx="3413760" cy="5313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DBA1CE-3297-4538-967E-B966980975F6}">
      <dsp:nvSpPr>
        <dsp:cNvPr id="0" name=""/>
        <dsp:cNvSpPr/>
      </dsp:nvSpPr>
      <dsp:spPr>
        <a:xfrm>
          <a:off x="0" y="781446"/>
          <a:ext cx="493770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3378EF-CEBD-4F51-B706-D34BB212281E}">
      <dsp:nvSpPr>
        <dsp:cNvPr id="0" name=""/>
        <dsp:cNvSpPr/>
      </dsp:nvSpPr>
      <dsp:spPr>
        <a:xfrm>
          <a:off x="246885" y="456726"/>
          <a:ext cx="3456394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643" tIns="0" rIns="13064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All current drive models</a:t>
          </a:r>
          <a:endParaRPr lang="en-US" sz="2200" kern="1200"/>
        </a:p>
      </dsp:txBody>
      <dsp:txXfrm>
        <a:off x="246885" y="456726"/>
        <a:ext cx="3456394" cy="649440"/>
      </dsp:txXfrm>
    </dsp:sp>
    <dsp:sp modelId="{DD65E1BC-0AEC-49D4-8382-B3C7ACD737A8}">
      <dsp:nvSpPr>
        <dsp:cNvPr id="0" name=""/>
        <dsp:cNvSpPr/>
      </dsp:nvSpPr>
      <dsp:spPr>
        <a:xfrm>
          <a:off x="0" y="1779366"/>
          <a:ext cx="4937706" cy="235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3221" tIns="458216" rIns="38322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Braking Choppers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Regens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Bus Power Supplies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Ride-Thru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Common Bus solutions</a:t>
          </a:r>
          <a:endParaRPr lang="en-US" sz="2200" kern="1200" dirty="0"/>
        </a:p>
      </dsp:txBody>
      <dsp:txXfrm>
        <a:off x="0" y="1779366"/>
        <a:ext cx="4937706" cy="2356200"/>
      </dsp:txXfrm>
    </dsp:sp>
    <dsp:sp modelId="{BC7229BE-E1E1-4FAA-B4E0-0049796947BE}">
      <dsp:nvSpPr>
        <dsp:cNvPr id="0" name=""/>
        <dsp:cNvSpPr/>
      </dsp:nvSpPr>
      <dsp:spPr>
        <a:xfrm>
          <a:off x="246885" y="1454646"/>
          <a:ext cx="3456394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643" tIns="0" rIns="13064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753 and 755 Drive Systems</a:t>
          </a:r>
          <a:endParaRPr lang="en-US" sz="2200" kern="1200" dirty="0"/>
        </a:p>
      </dsp:txBody>
      <dsp:txXfrm>
        <a:off x="246885" y="1454646"/>
        <a:ext cx="3456394" cy="6494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9A5377-326F-42DE-91A1-A97200363818}">
      <dsp:nvSpPr>
        <dsp:cNvPr id="0" name=""/>
        <dsp:cNvSpPr/>
      </dsp:nvSpPr>
      <dsp:spPr>
        <a:xfrm>
          <a:off x="0" y="506624"/>
          <a:ext cx="7589436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9025" tIns="416560" rIns="58902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230-600VAC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30-375A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Can be paralleled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12-18 Pulse Systems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Single phase versions add bulk capacitance to drive system.</a:t>
          </a:r>
          <a:endParaRPr lang="en-US" sz="2000" kern="1200"/>
        </a:p>
      </dsp:txBody>
      <dsp:txXfrm>
        <a:off x="0" y="506624"/>
        <a:ext cx="7589436" cy="2142000"/>
      </dsp:txXfrm>
    </dsp:sp>
    <dsp:sp modelId="{68009D41-6133-46D8-A7E8-D75D080A158B}">
      <dsp:nvSpPr>
        <dsp:cNvPr id="0" name=""/>
        <dsp:cNvSpPr/>
      </dsp:nvSpPr>
      <dsp:spPr>
        <a:xfrm>
          <a:off x="379471" y="211424"/>
          <a:ext cx="5312605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804" tIns="0" rIns="20080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Common Bus Drive Systems</a:t>
          </a:r>
          <a:endParaRPr lang="en-US" sz="2000" kern="1200" dirty="0"/>
        </a:p>
      </dsp:txBody>
      <dsp:txXfrm>
        <a:off x="379471" y="211424"/>
        <a:ext cx="5312605" cy="5904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14A7F-B95D-416F-8F66-C78518CF8584}">
      <dsp:nvSpPr>
        <dsp:cNvPr id="0" name=""/>
        <dsp:cNvSpPr/>
      </dsp:nvSpPr>
      <dsp:spPr>
        <a:xfrm>
          <a:off x="0" y="445168"/>
          <a:ext cx="4907293" cy="114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0860" tIns="562356" rIns="38086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Bulk capacitance</a:t>
          </a:r>
          <a:endParaRPr lang="en-US" sz="2700" kern="1200" dirty="0"/>
        </a:p>
      </dsp:txBody>
      <dsp:txXfrm>
        <a:off x="0" y="445168"/>
        <a:ext cx="4907293" cy="1148175"/>
      </dsp:txXfrm>
    </dsp:sp>
    <dsp:sp modelId="{DA87145A-BAB3-4538-BB0A-974558ABC7F7}">
      <dsp:nvSpPr>
        <dsp:cNvPr id="0" name=""/>
        <dsp:cNvSpPr/>
      </dsp:nvSpPr>
      <dsp:spPr>
        <a:xfrm>
          <a:off x="245364" y="46648"/>
          <a:ext cx="3435105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839" tIns="0" rIns="129839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M3612EC</a:t>
          </a:r>
          <a:endParaRPr lang="en-US" sz="2700" kern="1200" dirty="0"/>
        </a:p>
      </dsp:txBody>
      <dsp:txXfrm>
        <a:off x="245364" y="46648"/>
        <a:ext cx="3435105" cy="797040"/>
      </dsp:txXfrm>
    </dsp:sp>
    <dsp:sp modelId="{5C42F9A4-43AF-4924-AF06-21D4EC936916}">
      <dsp:nvSpPr>
        <dsp:cNvPr id="0" name=""/>
        <dsp:cNvSpPr/>
      </dsp:nvSpPr>
      <dsp:spPr>
        <a:xfrm>
          <a:off x="0" y="2137664"/>
          <a:ext cx="4907293" cy="114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0860" tIns="562356" rIns="38086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DC Bus </a:t>
          </a:r>
          <a:r>
            <a:rPr lang="en-US" sz="2700" kern="1200" dirty="0" err="1" smtClean="0"/>
            <a:t>snubber</a:t>
          </a:r>
          <a:endParaRPr lang="en-US" sz="2700" kern="1200" dirty="0"/>
        </a:p>
      </dsp:txBody>
      <dsp:txXfrm>
        <a:off x="0" y="2137664"/>
        <a:ext cx="4907293" cy="1148175"/>
      </dsp:txXfrm>
    </dsp:sp>
    <dsp:sp modelId="{1CD6754D-DD1B-48A0-A022-F270E9587EB0}">
      <dsp:nvSpPr>
        <dsp:cNvPr id="0" name=""/>
        <dsp:cNvSpPr/>
      </dsp:nvSpPr>
      <dsp:spPr>
        <a:xfrm>
          <a:off x="245364" y="1739144"/>
          <a:ext cx="3435105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839" tIns="0" rIns="129839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M3612RC</a:t>
          </a:r>
          <a:endParaRPr lang="en-US" sz="2700" kern="1200" dirty="0"/>
        </a:p>
      </dsp:txBody>
      <dsp:txXfrm>
        <a:off x="245364" y="1739144"/>
        <a:ext cx="3435105" cy="79704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75E7CF-226D-4269-96EB-858CC726FA40}">
      <dsp:nvSpPr>
        <dsp:cNvPr id="0" name=""/>
        <dsp:cNvSpPr/>
      </dsp:nvSpPr>
      <dsp:spPr>
        <a:xfrm>
          <a:off x="0" y="400552"/>
          <a:ext cx="54102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16172F-8508-4550-A06B-6EB344544E9F}">
      <dsp:nvSpPr>
        <dsp:cNvPr id="0" name=""/>
        <dsp:cNvSpPr/>
      </dsp:nvSpPr>
      <dsp:spPr>
        <a:xfrm>
          <a:off x="270510" y="16792"/>
          <a:ext cx="378714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latin typeface="Calibri" pitchFamily="34" charset="0"/>
            </a:rPr>
            <a:t>Maintain speed and torque during an AC line sag or outage</a:t>
          </a:r>
          <a:endParaRPr lang="en-US" sz="1800" b="0" kern="1200" dirty="0">
            <a:latin typeface="Calibri" pitchFamily="34" charset="0"/>
          </a:endParaRPr>
        </a:p>
      </dsp:txBody>
      <dsp:txXfrm>
        <a:off x="270510" y="16792"/>
        <a:ext cx="3787140" cy="767520"/>
      </dsp:txXfrm>
    </dsp:sp>
    <dsp:sp modelId="{C600E345-5073-4AB6-A661-B445560D2715}">
      <dsp:nvSpPr>
        <dsp:cNvPr id="0" name=""/>
        <dsp:cNvSpPr/>
      </dsp:nvSpPr>
      <dsp:spPr>
        <a:xfrm>
          <a:off x="0" y="1579912"/>
          <a:ext cx="5410200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892" tIns="541528" rIns="41989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Calibri" pitchFamily="34" charset="0"/>
            </a:rPr>
            <a:t>Increased uptime</a:t>
          </a:r>
          <a:endParaRPr lang="en-US" sz="1800" b="0" kern="1200" dirty="0">
            <a:latin typeface="Calibri" pitchFamily="34" charset="0"/>
          </a:endParaRPr>
        </a:p>
      </dsp:txBody>
      <dsp:txXfrm>
        <a:off x="0" y="1579912"/>
        <a:ext cx="5410200" cy="921375"/>
      </dsp:txXfrm>
    </dsp:sp>
    <dsp:sp modelId="{0826DABB-F5B5-4B3F-91DA-9914CF1759EB}">
      <dsp:nvSpPr>
        <dsp:cNvPr id="0" name=""/>
        <dsp:cNvSpPr/>
      </dsp:nvSpPr>
      <dsp:spPr>
        <a:xfrm>
          <a:off x="270510" y="1196152"/>
          <a:ext cx="378714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latin typeface="Calibri" pitchFamily="34" charset="0"/>
            </a:rPr>
            <a:t>DC backup for VFD</a:t>
          </a:r>
          <a:endParaRPr lang="en-US" sz="1800" b="0" kern="1200" dirty="0">
            <a:latin typeface="Calibri" pitchFamily="34" charset="0"/>
          </a:endParaRPr>
        </a:p>
      </dsp:txBody>
      <dsp:txXfrm>
        <a:off x="270510" y="1196152"/>
        <a:ext cx="3787140" cy="767520"/>
      </dsp:txXfrm>
    </dsp:sp>
    <dsp:sp modelId="{BE2B8168-013B-4E01-B405-2A7546B372C9}">
      <dsp:nvSpPr>
        <dsp:cNvPr id="0" name=""/>
        <dsp:cNvSpPr/>
      </dsp:nvSpPr>
      <dsp:spPr>
        <a:xfrm>
          <a:off x="0" y="3025447"/>
          <a:ext cx="54102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E012DA-07AE-46CA-A7F2-5916981DC7DC}">
      <dsp:nvSpPr>
        <dsp:cNvPr id="0" name=""/>
        <dsp:cNvSpPr/>
      </dsp:nvSpPr>
      <dsp:spPr>
        <a:xfrm>
          <a:off x="270510" y="2641687"/>
          <a:ext cx="378714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latin typeface="Calibri" pitchFamily="34" charset="0"/>
            </a:rPr>
            <a:t>Simple retrofit or initial installation </a:t>
          </a:r>
          <a:endParaRPr lang="en-US" sz="1800" b="0" kern="1200" dirty="0">
            <a:latin typeface="Calibri" pitchFamily="34" charset="0"/>
          </a:endParaRPr>
        </a:p>
      </dsp:txBody>
      <dsp:txXfrm>
        <a:off x="270510" y="2641687"/>
        <a:ext cx="3787140" cy="767520"/>
      </dsp:txXfrm>
    </dsp:sp>
    <dsp:sp modelId="{1773CA30-1877-4B4A-B20B-3845BD55C555}">
      <dsp:nvSpPr>
        <dsp:cNvPr id="0" name=""/>
        <dsp:cNvSpPr/>
      </dsp:nvSpPr>
      <dsp:spPr>
        <a:xfrm>
          <a:off x="0" y="4204807"/>
          <a:ext cx="54102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40093A-B66C-45A0-971F-EA6D85BF3C4D}">
      <dsp:nvSpPr>
        <dsp:cNvPr id="0" name=""/>
        <dsp:cNvSpPr/>
      </dsp:nvSpPr>
      <dsp:spPr>
        <a:xfrm>
          <a:off x="270510" y="3821047"/>
          <a:ext cx="378714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latin typeface="Calibri" pitchFamily="34" charset="0"/>
            </a:rPr>
            <a:t>Parallel configuration for increased reliability</a:t>
          </a:r>
          <a:endParaRPr lang="en-US" sz="1800" b="0" kern="1200" dirty="0">
            <a:latin typeface="Calibri" pitchFamily="34" charset="0"/>
          </a:endParaRPr>
        </a:p>
      </dsp:txBody>
      <dsp:txXfrm>
        <a:off x="270510" y="3821047"/>
        <a:ext cx="3787140" cy="76752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95AF0F-8DCA-49D7-A4B5-062CEC33DCB8}">
      <dsp:nvSpPr>
        <dsp:cNvPr id="0" name=""/>
        <dsp:cNvSpPr/>
      </dsp:nvSpPr>
      <dsp:spPr>
        <a:xfrm>
          <a:off x="0" y="366394"/>
          <a:ext cx="4297993" cy="212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3572" tIns="312420" rIns="33357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u="none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u="none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u="none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u="none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u="none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u="none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u="none" kern="1200" dirty="0"/>
        </a:p>
      </dsp:txBody>
      <dsp:txXfrm>
        <a:off x="0" y="366394"/>
        <a:ext cx="4297993" cy="2126250"/>
      </dsp:txXfrm>
    </dsp:sp>
    <dsp:sp modelId="{D1D12587-8300-476A-8095-3753CF4177CF}">
      <dsp:nvSpPr>
        <dsp:cNvPr id="0" name=""/>
        <dsp:cNvSpPr/>
      </dsp:nvSpPr>
      <dsp:spPr>
        <a:xfrm>
          <a:off x="214899" y="144994"/>
          <a:ext cx="3008595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18" tIns="0" rIns="11371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err="1" smtClean="0">
              <a:latin typeface="Calibri" pitchFamily="34" charset="0"/>
            </a:rPr>
            <a:t>ProposalWorks</a:t>
          </a:r>
          <a:endParaRPr lang="en-US" sz="1500" u="none" kern="1200" dirty="0"/>
        </a:p>
      </dsp:txBody>
      <dsp:txXfrm>
        <a:off x="214899" y="144994"/>
        <a:ext cx="3008595" cy="442800"/>
      </dsp:txXfrm>
    </dsp:sp>
    <dsp:sp modelId="{364D1ABB-5D0E-4E1B-9C13-A8888873F139}">
      <dsp:nvSpPr>
        <dsp:cNvPr id="0" name=""/>
        <dsp:cNvSpPr/>
      </dsp:nvSpPr>
      <dsp:spPr>
        <a:xfrm>
          <a:off x="0" y="2795044"/>
          <a:ext cx="4297993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3572" tIns="312420" rIns="33357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hlinkClick xmlns:r="http://schemas.openxmlformats.org/officeDocument/2006/relationships" r:id="rId1"/>
            </a:rPr>
            <a:t>http://www.bonitron.com/drive-ab.html</a:t>
          </a:r>
          <a:endParaRPr lang="en-US" sz="1500" kern="1200" dirty="0"/>
        </a:p>
      </dsp:txBody>
      <dsp:txXfrm>
        <a:off x="0" y="2795044"/>
        <a:ext cx="4297993" cy="637875"/>
      </dsp:txXfrm>
    </dsp:sp>
    <dsp:sp modelId="{3C826EC1-57E2-4E60-AF10-6A302CF9CE8B}">
      <dsp:nvSpPr>
        <dsp:cNvPr id="0" name=""/>
        <dsp:cNvSpPr/>
      </dsp:nvSpPr>
      <dsp:spPr>
        <a:xfrm>
          <a:off x="214899" y="2573644"/>
          <a:ext cx="3008595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18" tIns="0" rIns="11371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Enhanced website</a:t>
          </a:r>
          <a:endParaRPr lang="en-US" sz="1500" kern="1200" dirty="0"/>
        </a:p>
      </dsp:txBody>
      <dsp:txXfrm>
        <a:off x="214899" y="2573644"/>
        <a:ext cx="3008595" cy="442800"/>
      </dsp:txXfrm>
    </dsp:sp>
    <dsp:sp modelId="{6BEFA443-E61E-46E1-A2AC-35C66E7B5631}">
      <dsp:nvSpPr>
        <dsp:cNvPr id="0" name=""/>
        <dsp:cNvSpPr/>
      </dsp:nvSpPr>
      <dsp:spPr>
        <a:xfrm>
          <a:off x="0" y="3735319"/>
          <a:ext cx="429799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71534-298B-443A-A5F0-42C7DE964A74}">
      <dsp:nvSpPr>
        <dsp:cNvPr id="0" name=""/>
        <dsp:cNvSpPr/>
      </dsp:nvSpPr>
      <dsp:spPr>
        <a:xfrm>
          <a:off x="214899" y="3513919"/>
          <a:ext cx="3008595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18" tIns="0" rIns="11371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Cross references</a:t>
          </a:r>
          <a:endParaRPr lang="en-US" sz="1500" kern="1200" dirty="0"/>
        </a:p>
      </dsp:txBody>
      <dsp:txXfrm>
        <a:off x="214899" y="3513919"/>
        <a:ext cx="3008595" cy="442800"/>
      </dsp:txXfrm>
    </dsp:sp>
    <dsp:sp modelId="{D8B34FF8-5349-46C3-9C96-5EC15E8295C6}">
      <dsp:nvSpPr>
        <dsp:cNvPr id="0" name=""/>
        <dsp:cNvSpPr/>
      </dsp:nvSpPr>
      <dsp:spPr>
        <a:xfrm>
          <a:off x="0" y="4415719"/>
          <a:ext cx="429799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123F84-8EA3-400C-AAA7-F24E78CBE3CA}">
      <dsp:nvSpPr>
        <dsp:cNvPr id="0" name=""/>
        <dsp:cNvSpPr/>
      </dsp:nvSpPr>
      <dsp:spPr>
        <a:xfrm>
          <a:off x="214899" y="4194319"/>
          <a:ext cx="3008595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18" tIns="0" rIns="11371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Web training schedules</a:t>
          </a:r>
          <a:endParaRPr lang="en-US" sz="1500" kern="1200" dirty="0"/>
        </a:p>
      </dsp:txBody>
      <dsp:txXfrm>
        <a:off x="214899" y="4194319"/>
        <a:ext cx="3008595" cy="4428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B56047-E045-4C78-A467-7800FE20E1E5}">
      <dsp:nvSpPr>
        <dsp:cNvPr id="0" name=""/>
        <dsp:cNvSpPr/>
      </dsp:nvSpPr>
      <dsp:spPr>
        <a:xfrm>
          <a:off x="0" y="0"/>
          <a:ext cx="4943045" cy="5308600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C4E2C1-84CA-4FAA-98BD-7FE843BD780E}">
      <dsp:nvSpPr>
        <dsp:cNvPr id="0" name=""/>
        <dsp:cNvSpPr/>
      </dsp:nvSpPr>
      <dsp:spPr>
        <a:xfrm>
          <a:off x="2471522" y="531378"/>
          <a:ext cx="3212979" cy="9435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Charlie Adkins, P.E.</a:t>
          </a:r>
          <a:endParaRPr lang="en-US" sz="16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Vice President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CAdkins@Bonitron.com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Ext. 109</a:t>
          </a:r>
          <a:endParaRPr lang="en-US" sz="1100" kern="1200" dirty="0"/>
        </a:p>
      </dsp:txBody>
      <dsp:txXfrm>
        <a:off x="2471522" y="531378"/>
        <a:ext cx="3212979" cy="943520"/>
      </dsp:txXfrm>
    </dsp:sp>
    <dsp:sp modelId="{636C7E28-B34E-4DFB-AC95-9873183164D0}">
      <dsp:nvSpPr>
        <dsp:cNvPr id="0" name=""/>
        <dsp:cNvSpPr/>
      </dsp:nvSpPr>
      <dsp:spPr>
        <a:xfrm>
          <a:off x="2471522" y="1592839"/>
          <a:ext cx="3212979" cy="9435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Tim Smith</a:t>
          </a:r>
          <a:endParaRPr lang="en-US" sz="16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Sales Manager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TSmith@Bonitron.com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Ext.103</a:t>
          </a:r>
          <a:endParaRPr lang="en-US" sz="1100" kern="1200" dirty="0"/>
        </a:p>
      </dsp:txBody>
      <dsp:txXfrm>
        <a:off x="2471522" y="1592839"/>
        <a:ext cx="3212979" cy="943520"/>
      </dsp:txXfrm>
    </dsp:sp>
    <dsp:sp modelId="{CA5F6A4C-EE77-4FC5-901A-46654B3B6FE7}">
      <dsp:nvSpPr>
        <dsp:cNvPr id="0" name=""/>
        <dsp:cNvSpPr/>
      </dsp:nvSpPr>
      <dsp:spPr>
        <a:xfrm>
          <a:off x="2471522" y="2654300"/>
          <a:ext cx="3212979" cy="9435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Tommy Tyler</a:t>
          </a:r>
          <a:endParaRPr lang="en-US" sz="16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U.S. Distribution Manager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TTyler@Bonitron.com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Ext. 104</a:t>
          </a:r>
          <a:endParaRPr lang="en-US" sz="1100" kern="1200" dirty="0"/>
        </a:p>
      </dsp:txBody>
      <dsp:txXfrm>
        <a:off x="2471522" y="2654300"/>
        <a:ext cx="3212979" cy="943520"/>
      </dsp:txXfrm>
    </dsp:sp>
    <dsp:sp modelId="{B247E75B-DCF1-4B33-85C5-B75178824F59}">
      <dsp:nvSpPr>
        <dsp:cNvPr id="0" name=""/>
        <dsp:cNvSpPr/>
      </dsp:nvSpPr>
      <dsp:spPr>
        <a:xfrm>
          <a:off x="2471522" y="3715760"/>
          <a:ext cx="3212979" cy="9435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Derek Lovett</a:t>
          </a:r>
          <a:endParaRPr lang="en-US" sz="16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Inside Sales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DLovett@bonitron.com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Ext. 112</a:t>
          </a:r>
          <a:endParaRPr lang="en-US" sz="1100" kern="1200" dirty="0"/>
        </a:p>
      </dsp:txBody>
      <dsp:txXfrm>
        <a:off x="2471522" y="3715760"/>
        <a:ext cx="3212979" cy="943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452F93-F5F1-4765-9A52-091A0F65912E}">
      <dsp:nvSpPr>
        <dsp:cNvPr id="0" name=""/>
        <dsp:cNvSpPr/>
      </dsp:nvSpPr>
      <dsp:spPr>
        <a:xfrm>
          <a:off x="0" y="390300"/>
          <a:ext cx="499870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7955" tIns="416560" rIns="38795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0" kern="1200" dirty="0" smtClean="0"/>
            <a:t>Frame sizes 8 and above do not have a 7</a:t>
          </a:r>
          <a:r>
            <a:rPr lang="en-US" sz="2000" i="0" kern="1200" baseline="30000" dirty="0" smtClean="0"/>
            <a:t>th</a:t>
          </a:r>
          <a:r>
            <a:rPr lang="en-US" sz="2000" i="0" kern="1200" dirty="0" smtClean="0"/>
            <a:t> IGBT option.</a:t>
          </a:r>
          <a:endParaRPr lang="en-US" sz="2000" kern="1200" dirty="0"/>
        </a:p>
      </dsp:txBody>
      <dsp:txXfrm>
        <a:off x="0" y="390300"/>
        <a:ext cx="4998707" cy="1134000"/>
      </dsp:txXfrm>
    </dsp:sp>
    <dsp:sp modelId="{F9D9A8AF-5C96-4EDA-9055-5FB3538BCA56}">
      <dsp:nvSpPr>
        <dsp:cNvPr id="0" name=""/>
        <dsp:cNvSpPr/>
      </dsp:nvSpPr>
      <dsp:spPr>
        <a:xfrm>
          <a:off x="249935" y="95099"/>
          <a:ext cx="3499094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57" tIns="0" rIns="13225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/>
            <a:t>High Horsepower</a:t>
          </a:r>
          <a:endParaRPr lang="en-US" sz="2000" kern="1200" dirty="0"/>
        </a:p>
      </dsp:txBody>
      <dsp:txXfrm>
        <a:off x="249935" y="95099"/>
        <a:ext cx="3499094" cy="590400"/>
      </dsp:txXfrm>
    </dsp:sp>
    <dsp:sp modelId="{39E3FA36-ADF9-4367-9033-31DCE3A57115}">
      <dsp:nvSpPr>
        <dsp:cNvPr id="0" name=""/>
        <dsp:cNvSpPr/>
      </dsp:nvSpPr>
      <dsp:spPr>
        <a:xfrm>
          <a:off x="0" y="1927500"/>
          <a:ext cx="4998707" cy="201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7955" tIns="416560" rIns="38795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0" kern="1200" dirty="0" smtClean="0"/>
            <a:t>Bonitron Choppers and Resistors can be used with any drive with DC bus connections</a:t>
          </a:r>
          <a:endParaRPr lang="en-US" sz="2000" i="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0" kern="1200" dirty="0" smtClean="0"/>
            <a:t>Including 750 series drives with Side DC bus bar kit.</a:t>
          </a:r>
          <a:endParaRPr lang="en-US" sz="2000" i="0" kern="1200" dirty="0"/>
        </a:p>
      </dsp:txBody>
      <dsp:txXfrm>
        <a:off x="0" y="1927500"/>
        <a:ext cx="4998707" cy="2016000"/>
      </dsp:txXfrm>
    </dsp:sp>
    <dsp:sp modelId="{3A2E41AF-896D-4ACC-B682-87ABF58E4D7B}">
      <dsp:nvSpPr>
        <dsp:cNvPr id="0" name=""/>
        <dsp:cNvSpPr/>
      </dsp:nvSpPr>
      <dsp:spPr>
        <a:xfrm>
          <a:off x="249935" y="1632300"/>
          <a:ext cx="3499094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57" tIns="0" rIns="13225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/>
            <a:t>Low Horsepower	</a:t>
          </a:r>
          <a:endParaRPr lang="en-US" sz="2000" i="0" kern="1200" dirty="0"/>
        </a:p>
      </dsp:txBody>
      <dsp:txXfrm>
        <a:off x="249935" y="1632300"/>
        <a:ext cx="3499094" cy="590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23149B-F191-490D-BC50-E184E327F4CC}">
      <dsp:nvSpPr>
        <dsp:cNvPr id="0" name=""/>
        <dsp:cNvSpPr/>
      </dsp:nvSpPr>
      <dsp:spPr>
        <a:xfrm>
          <a:off x="0" y="272597"/>
          <a:ext cx="3657560" cy="209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3867" tIns="374904" rIns="2838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Overhauling deceleration times over 60 seconds are considered continuous.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Braking times over 120 seconds are considered continuous.</a:t>
          </a:r>
          <a:endParaRPr lang="en-US" sz="1800" kern="1200" dirty="0"/>
        </a:p>
      </dsp:txBody>
      <dsp:txXfrm>
        <a:off x="0" y="272597"/>
        <a:ext cx="3657560" cy="2097900"/>
      </dsp:txXfrm>
    </dsp:sp>
    <dsp:sp modelId="{83B4E28C-2081-49D8-89F3-45914D5A22B2}">
      <dsp:nvSpPr>
        <dsp:cNvPr id="0" name=""/>
        <dsp:cNvSpPr/>
      </dsp:nvSpPr>
      <dsp:spPr>
        <a:xfrm>
          <a:off x="182878" y="6917"/>
          <a:ext cx="256029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773" tIns="0" rIns="967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Transistor Duty Cycle</a:t>
          </a:r>
          <a:endParaRPr lang="en-US" sz="1800" kern="1200" dirty="0"/>
        </a:p>
      </dsp:txBody>
      <dsp:txXfrm>
        <a:off x="182878" y="6917"/>
        <a:ext cx="2560292" cy="5313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FA3BCD-61A8-45CF-8DC8-D4E9B0D45054}">
      <dsp:nvSpPr>
        <dsp:cNvPr id="0" name=""/>
        <dsp:cNvSpPr/>
      </dsp:nvSpPr>
      <dsp:spPr>
        <a:xfrm>
          <a:off x="0" y="332127"/>
          <a:ext cx="4876800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8494" tIns="354076" rIns="3784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100, 50% duty</a:t>
          </a:r>
          <a:endParaRPr lang="en-US" sz="1700" kern="1200" dirty="0"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75 – 1600 A</a:t>
          </a:r>
          <a:endParaRPr lang="en-US" sz="1700" kern="1200" dirty="0"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230 – 690 VAC</a:t>
          </a:r>
          <a:endParaRPr lang="en-US" sz="1700" kern="1200" dirty="0"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Network Options</a:t>
          </a:r>
          <a:endParaRPr lang="en-US" sz="1700" kern="1200" dirty="0">
            <a:latin typeface="+mn-lt"/>
          </a:endParaRPr>
        </a:p>
      </dsp:txBody>
      <dsp:txXfrm>
        <a:off x="0" y="332127"/>
        <a:ext cx="4876800" cy="1552950"/>
      </dsp:txXfrm>
    </dsp:sp>
    <dsp:sp modelId="{FA166E2A-E5A1-4C94-B18F-9ED9A01C56B9}">
      <dsp:nvSpPr>
        <dsp:cNvPr id="0" name=""/>
        <dsp:cNvSpPr/>
      </dsp:nvSpPr>
      <dsp:spPr>
        <a:xfrm>
          <a:off x="243840" y="81207"/>
          <a:ext cx="341376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032" tIns="0" rIns="12903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+mn-lt"/>
            </a:rPr>
            <a:t>M3452 – Heavy Duty Choppers</a:t>
          </a:r>
          <a:endParaRPr lang="en-US" sz="1700" kern="1200" dirty="0">
            <a:latin typeface="+mn-lt"/>
          </a:endParaRPr>
        </a:p>
      </dsp:txBody>
      <dsp:txXfrm>
        <a:off x="243840" y="81207"/>
        <a:ext cx="3413760" cy="501840"/>
      </dsp:txXfrm>
    </dsp:sp>
    <dsp:sp modelId="{F5C0C6BA-A3F5-4368-A468-C9F4E260C7D6}">
      <dsp:nvSpPr>
        <dsp:cNvPr id="0" name=""/>
        <dsp:cNvSpPr/>
      </dsp:nvSpPr>
      <dsp:spPr>
        <a:xfrm>
          <a:off x="0" y="2227797"/>
          <a:ext cx="48768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8494" tIns="354076" rIns="3784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20% duty</a:t>
          </a:r>
          <a:endParaRPr lang="en-US" sz="1700" kern="1200" dirty="0"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10 – 600 A</a:t>
          </a:r>
          <a:endParaRPr lang="en-US" sz="1700" kern="1200" dirty="0"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230 – 460 VAC</a:t>
          </a:r>
          <a:endParaRPr lang="en-US" sz="1700" kern="1200" dirty="0">
            <a:latin typeface="+mn-lt"/>
          </a:endParaRPr>
        </a:p>
      </dsp:txBody>
      <dsp:txXfrm>
        <a:off x="0" y="2227797"/>
        <a:ext cx="4876800" cy="1285200"/>
      </dsp:txXfrm>
    </dsp:sp>
    <dsp:sp modelId="{D7F93B3B-1B96-4B23-88A2-FC17ED4B29E5}">
      <dsp:nvSpPr>
        <dsp:cNvPr id="0" name=""/>
        <dsp:cNvSpPr/>
      </dsp:nvSpPr>
      <dsp:spPr>
        <a:xfrm>
          <a:off x="243840" y="1976877"/>
          <a:ext cx="341376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032" tIns="0" rIns="12903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+mn-lt"/>
            </a:rPr>
            <a:t>M3575T – Standard Duty Choppers</a:t>
          </a:r>
          <a:endParaRPr lang="en-US" sz="1700" kern="1200" dirty="0">
            <a:latin typeface="+mn-lt"/>
          </a:endParaRPr>
        </a:p>
      </dsp:txBody>
      <dsp:txXfrm>
        <a:off x="243840" y="1976877"/>
        <a:ext cx="3413760" cy="501840"/>
      </dsp:txXfrm>
    </dsp:sp>
    <dsp:sp modelId="{03EDE653-5868-4E19-873D-70B8FC08D18B}">
      <dsp:nvSpPr>
        <dsp:cNvPr id="0" name=""/>
        <dsp:cNvSpPr/>
      </dsp:nvSpPr>
      <dsp:spPr>
        <a:xfrm>
          <a:off x="0" y="3855717"/>
          <a:ext cx="487680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8494" tIns="354076" rIns="3784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Up to 10A</a:t>
          </a:r>
          <a:endParaRPr lang="en-US" sz="1700" kern="1200" dirty="0"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+mn-lt"/>
            </a:rPr>
            <a:t>115 – 480VAC</a:t>
          </a:r>
          <a:endParaRPr lang="en-US" sz="1700" kern="1200" dirty="0">
            <a:latin typeface="+mn-lt"/>
          </a:endParaRPr>
        </a:p>
      </dsp:txBody>
      <dsp:txXfrm>
        <a:off x="0" y="3855717"/>
        <a:ext cx="4876800" cy="990675"/>
      </dsp:txXfrm>
    </dsp:sp>
    <dsp:sp modelId="{04E77D89-FF56-4A17-B2DB-F7FF258712C6}">
      <dsp:nvSpPr>
        <dsp:cNvPr id="0" name=""/>
        <dsp:cNvSpPr/>
      </dsp:nvSpPr>
      <dsp:spPr>
        <a:xfrm>
          <a:off x="243840" y="3604797"/>
          <a:ext cx="341376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032" tIns="0" rIns="12903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latin typeface="+mn-lt"/>
            </a:rPr>
            <a:t>M3675T Braking Transistor</a:t>
          </a:r>
          <a:endParaRPr lang="en-US" sz="1700" kern="1200" dirty="0">
            <a:latin typeface="+mn-lt"/>
          </a:endParaRPr>
        </a:p>
      </dsp:txBody>
      <dsp:txXfrm>
        <a:off x="243840" y="3604797"/>
        <a:ext cx="3413760" cy="501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01B7A6-2121-4394-AC39-829CFDFEF82F}">
      <dsp:nvSpPr>
        <dsp:cNvPr id="0" name=""/>
        <dsp:cNvSpPr/>
      </dsp:nvSpPr>
      <dsp:spPr>
        <a:xfrm>
          <a:off x="0" y="279134"/>
          <a:ext cx="57302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D69442-BD28-4F94-8F98-53B7DCD92DE0}">
      <dsp:nvSpPr>
        <dsp:cNvPr id="0" name=""/>
        <dsp:cNvSpPr/>
      </dsp:nvSpPr>
      <dsp:spPr>
        <a:xfrm>
          <a:off x="286512" y="28214"/>
          <a:ext cx="401117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613" tIns="0" rIns="15161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230-690 VAC</a:t>
          </a:r>
          <a:endParaRPr lang="en-US" sz="1700" kern="1200" dirty="0"/>
        </a:p>
      </dsp:txBody>
      <dsp:txXfrm>
        <a:off x="286512" y="28214"/>
        <a:ext cx="4011170" cy="501840"/>
      </dsp:txXfrm>
    </dsp:sp>
    <dsp:sp modelId="{B42EC81A-76A2-456A-9CBF-2F3E477B13EA}">
      <dsp:nvSpPr>
        <dsp:cNvPr id="0" name=""/>
        <dsp:cNvSpPr/>
      </dsp:nvSpPr>
      <dsp:spPr>
        <a:xfrm>
          <a:off x="0" y="1050255"/>
          <a:ext cx="57302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F8DB89-2E81-4B38-AE23-6017E60DA74C}">
      <dsp:nvSpPr>
        <dsp:cNvPr id="0" name=""/>
        <dsp:cNvSpPr/>
      </dsp:nvSpPr>
      <dsp:spPr>
        <a:xfrm>
          <a:off x="286512" y="799335"/>
          <a:ext cx="401117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613" tIns="0" rIns="15161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Up to 1600A per unit</a:t>
          </a:r>
          <a:endParaRPr lang="en-US" sz="1700" kern="1200" dirty="0">
            <a:latin typeface="Calibri" pitchFamily="34" charset="0"/>
          </a:endParaRPr>
        </a:p>
      </dsp:txBody>
      <dsp:txXfrm>
        <a:off x="286512" y="799335"/>
        <a:ext cx="4011170" cy="501840"/>
      </dsp:txXfrm>
    </dsp:sp>
    <dsp:sp modelId="{7871C01D-EC6D-45CE-B6FC-C7D6D50DE53B}">
      <dsp:nvSpPr>
        <dsp:cNvPr id="0" name=""/>
        <dsp:cNvSpPr/>
      </dsp:nvSpPr>
      <dsp:spPr>
        <a:xfrm>
          <a:off x="0" y="1821375"/>
          <a:ext cx="57302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FA7082-B986-49A0-914C-3386F97D5406}">
      <dsp:nvSpPr>
        <dsp:cNvPr id="0" name=""/>
        <dsp:cNvSpPr/>
      </dsp:nvSpPr>
      <dsp:spPr>
        <a:xfrm>
          <a:off x="286512" y="1570454"/>
          <a:ext cx="401117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613" tIns="0" rIns="15161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latin typeface="Calibri" pitchFamily="34" charset="0"/>
            </a:rPr>
            <a:t>Low and High Duty Cycle</a:t>
          </a:r>
          <a:endParaRPr lang="en-US" sz="1700" kern="1200" dirty="0">
            <a:latin typeface="Calibri" pitchFamily="34" charset="0"/>
          </a:endParaRPr>
        </a:p>
      </dsp:txBody>
      <dsp:txXfrm>
        <a:off x="286512" y="1570454"/>
        <a:ext cx="4011170" cy="501840"/>
      </dsp:txXfrm>
    </dsp:sp>
    <dsp:sp modelId="{6766E603-958B-49CE-B620-CD91F07881BE}">
      <dsp:nvSpPr>
        <dsp:cNvPr id="0" name=""/>
        <dsp:cNvSpPr/>
      </dsp:nvSpPr>
      <dsp:spPr>
        <a:xfrm>
          <a:off x="0" y="2592495"/>
          <a:ext cx="5730244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731" tIns="354076" rIns="44473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alibri" pitchFamily="34" charset="0"/>
            </a:rPr>
            <a:t>Ethernet I/P and </a:t>
          </a:r>
          <a:r>
            <a:rPr lang="en-US" sz="1700" kern="1200" dirty="0" err="1" smtClean="0">
              <a:latin typeface="Calibri" pitchFamily="34" charset="0"/>
            </a:rPr>
            <a:t>Profibus</a:t>
          </a:r>
          <a:r>
            <a:rPr lang="en-US" sz="1700" kern="1200" dirty="0" smtClean="0">
              <a:latin typeface="Calibri" pitchFamily="34" charset="0"/>
            </a:rPr>
            <a:t> DP</a:t>
          </a:r>
          <a:endParaRPr lang="en-US" sz="1700" kern="1200" dirty="0">
            <a:latin typeface="Calibri" pitchFamily="34" charset="0"/>
          </a:endParaRPr>
        </a:p>
      </dsp:txBody>
      <dsp:txXfrm>
        <a:off x="0" y="2592495"/>
        <a:ext cx="5730244" cy="722925"/>
      </dsp:txXfrm>
    </dsp:sp>
    <dsp:sp modelId="{5369C552-423C-42E0-8BF6-7307AA05171B}">
      <dsp:nvSpPr>
        <dsp:cNvPr id="0" name=""/>
        <dsp:cNvSpPr/>
      </dsp:nvSpPr>
      <dsp:spPr>
        <a:xfrm>
          <a:off x="286512" y="2341575"/>
          <a:ext cx="401117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613" tIns="0" rIns="15161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Networking Options</a:t>
          </a:r>
          <a:endParaRPr lang="en-US" sz="1700" kern="1200" dirty="0">
            <a:latin typeface="Calibri" pitchFamily="34" charset="0"/>
          </a:endParaRPr>
        </a:p>
      </dsp:txBody>
      <dsp:txXfrm>
        <a:off x="286512" y="2341575"/>
        <a:ext cx="4011170" cy="501840"/>
      </dsp:txXfrm>
    </dsp:sp>
    <dsp:sp modelId="{AB4FC5C1-F569-428F-A0A8-30A1FFC73B70}">
      <dsp:nvSpPr>
        <dsp:cNvPr id="0" name=""/>
        <dsp:cNvSpPr/>
      </dsp:nvSpPr>
      <dsp:spPr>
        <a:xfrm>
          <a:off x="0" y="3658140"/>
          <a:ext cx="57302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287B81-DC80-41BE-8917-6771A2D2CB24}">
      <dsp:nvSpPr>
        <dsp:cNvPr id="0" name=""/>
        <dsp:cNvSpPr/>
      </dsp:nvSpPr>
      <dsp:spPr>
        <a:xfrm>
          <a:off x="286512" y="3407220"/>
          <a:ext cx="401117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613" tIns="0" rIns="15161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Cross to 1336-W</a:t>
          </a:r>
          <a:endParaRPr lang="en-US" sz="1700" kern="1200" dirty="0">
            <a:latin typeface="Calibri" pitchFamily="34" charset="0"/>
          </a:endParaRPr>
        </a:p>
      </dsp:txBody>
      <dsp:txXfrm>
        <a:off x="286512" y="3407220"/>
        <a:ext cx="4011170" cy="5018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C0C6BA-A3F5-4368-A468-C9F4E260C7D6}">
      <dsp:nvSpPr>
        <dsp:cNvPr id="0" name=""/>
        <dsp:cNvSpPr/>
      </dsp:nvSpPr>
      <dsp:spPr>
        <a:xfrm>
          <a:off x="0" y="340497"/>
          <a:ext cx="48768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8494" tIns="479044" rIns="37849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n-lt"/>
            </a:rPr>
            <a:t>Up to 33A</a:t>
          </a:r>
          <a:endParaRPr lang="en-US" sz="2300" kern="1200" dirty="0">
            <a:latin typeface="+mn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n-lt"/>
            </a:rPr>
            <a:t>6 or 20% Duty</a:t>
          </a:r>
          <a:endParaRPr lang="en-US" sz="2300" kern="1200" dirty="0">
            <a:latin typeface="+mn-lt"/>
          </a:endParaRPr>
        </a:p>
      </dsp:txBody>
      <dsp:txXfrm>
        <a:off x="0" y="340497"/>
        <a:ext cx="4876800" cy="1340325"/>
      </dsp:txXfrm>
    </dsp:sp>
    <dsp:sp modelId="{D7F93B3B-1B96-4B23-88A2-FC17ED4B29E5}">
      <dsp:nvSpPr>
        <dsp:cNvPr id="0" name=""/>
        <dsp:cNvSpPr/>
      </dsp:nvSpPr>
      <dsp:spPr>
        <a:xfrm>
          <a:off x="243840" y="1017"/>
          <a:ext cx="341376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032" tIns="0" rIns="12903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+mn-lt"/>
            </a:rPr>
            <a:t>M3575R</a:t>
          </a:r>
          <a:endParaRPr lang="en-US" sz="2300" kern="1200" dirty="0">
            <a:latin typeface="+mn-lt"/>
          </a:endParaRPr>
        </a:p>
      </dsp:txBody>
      <dsp:txXfrm>
        <a:off x="243840" y="1017"/>
        <a:ext cx="3413760" cy="678960"/>
      </dsp:txXfrm>
    </dsp:sp>
    <dsp:sp modelId="{76ECD07E-1FFA-4740-B27A-EB21B5BC143F}">
      <dsp:nvSpPr>
        <dsp:cNvPr id="0" name=""/>
        <dsp:cNvSpPr/>
      </dsp:nvSpPr>
      <dsp:spPr>
        <a:xfrm>
          <a:off x="0" y="2144502"/>
          <a:ext cx="4876800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8494" tIns="479044" rIns="37849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n-lt"/>
            </a:rPr>
            <a:t>Up to 1600+ Amps</a:t>
          </a:r>
          <a:endParaRPr lang="en-US" sz="2300" kern="1200" dirty="0">
            <a:latin typeface="+mn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n-lt"/>
            </a:rPr>
            <a:t>10, 50, and 100% Duty</a:t>
          </a:r>
          <a:endParaRPr lang="en-US" sz="2300" kern="1200" dirty="0">
            <a:latin typeface="+mn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n-lt"/>
            </a:rPr>
            <a:t>Convection or Fan Cooled</a:t>
          </a:r>
          <a:endParaRPr lang="en-US" sz="2300" kern="1200" dirty="0">
            <a:latin typeface="+mn-lt"/>
          </a:endParaRPr>
        </a:p>
      </dsp:txBody>
      <dsp:txXfrm>
        <a:off x="0" y="2144502"/>
        <a:ext cx="4876800" cy="1738800"/>
      </dsp:txXfrm>
    </dsp:sp>
    <dsp:sp modelId="{082BDDE5-B3B1-46B5-9B80-35209589E36B}">
      <dsp:nvSpPr>
        <dsp:cNvPr id="0" name=""/>
        <dsp:cNvSpPr/>
      </dsp:nvSpPr>
      <dsp:spPr>
        <a:xfrm>
          <a:off x="243840" y="1805022"/>
          <a:ext cx="341376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032" tIns="0" rIns="12903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+mn-lt"/>
            </a:rPr>
            <a:t>M3775R</a:t>
          </a:r>
          <a:endParaRPr lang="en-US" sz="2300" kern="1200" dirty="0">
            <a:latin typeface="+mn-lt"/>
          </a:endParaRPr>
        </a:p>
      </dsp:txBody>
      <dsp:txXfrm>
        <a:off x="243840" y="1805022"/>
        <a:ext cx="3413760" cy="678960"/>
      </dsp:txXfrm>
    </dsp:sp>
    <dsp:sp modelId="{DE9F9F58-3FB1-425C-8749-3BD8B8122B16}">
      <dsp:nvSpPr>
        <dsp:cNvPr id="0" name=""/>
        <dsp:cNvSpPr/>
      </dsp:nvSpPr>
      <dsp:spPr>
        <a:xfrm>
          <a:off x="0" y="4346982"/>
          <a:ext cx="4876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8494" tIns="479044" rIns="37849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>
            <a:latin typeface="+mn-lt"/>
          </a:endParaRPr>
        </a:p>
      </dsp:txBody>
      <dsp:txXfrm>
        <a:off x="0" y="4346982"/>
        <a:ext cx="4876800" cy="579600"/>
      </dsp:txXfrm>
    </dsp:sp>
    <dsp:sp modelId="{67BC9F81-DBEE-42D6-9ADB-805497CA9DAA}">
      <dsp:nvSpPr>
        <dsp:cNvPr id="0" name=""/>
        <dsp:cNvSpPr/>
      </dsp:nvSpPr>
      <dsp:spPr>
        <a:xfrm>
          <a:off x="243840" y="4007502"/>
          <a:ext cx="341376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032" tIns="0" rIns="12903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+mn-lt"/>
            </a:rPr>
            <a:t>Custom Available</a:t>
          </a:r>
          <a:endParaRPr lang="en-US" sz="2300" kern="1200" dirty="0">
            <a:latin typeface="+mn-lt"/>
          </a:endParaRPr>
        </a:p>
      </dsp:txBody>
      <dsp:txXfrm>
        <a:off x="243840" y="4007502"/>
        <a:ext cx="3413760" cy="6789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721894-AA13-421F-989F-23BC97FA46C5}">
      <dsp:nvSpPr>
        <dsp:cNvPr id="0" name=""/>
        <dsp:cNvSpPr/>
      </dsp:nvSpPr>
      <dsp:spPr>
        <a:xfrm>
          <a:off x="0" y="1312052"/>
          <a:ext cx="5669218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9994" tIns="291592" rIns="43999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Vertical or Horizontal</a:t>
          </a:r>
          <a:endParaRPr lang="en-US" sz="1400" kern="1200" dirty="0"/>
        </a:p>
      </dsp:txBody>
      <dsp:txXfrm>
        <a:off x="0" y="1312052"/>
        <a:ext cx="5669218" cy="595350"/>
      </dsp:txXfrm>
    </dsp:sp>
    <dsp:sp modelId="{E730CFFE-45D9-4D69-8D04-DCCF19EB45B9}">
      <dsp:nvSpPr>
        <dsp:cNvPr id="0" name=""/>
        <dsp:cNvSpPr/>
      </dsp:nvSpPr>
      <dsp:spPr>
        <a:xfrm>
          <a:off x="283460" y="1105412"/>
          <a:ext cx="3968452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998" tIns="0" rIns="14999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Fan Cooled Units</a:t>
          </a:r>
          <a:endParaRPr lang="en-US" sz="1400" kern="1200" dirty="0"/>
        </a:p>
      </dsp:txBody>
      <dsp:txXfrm>
        <a:off x="283460" y="1105412"/>
        <a:ext cx="3968452" cy="413280"/>
      </dsp:txXfrm>
    </dsp:sp>
    <dsp:sp modelId="{CCB6B56E-7257-4057-B907-42316C10152C}">
      <dsp:nvSpPr>
        <dsp:cNvPr id="0" name=""/>
        <dsp:cNvSpPr/>
      </dsp:nvSpPr>
      <dsp:spPr>
        <a:xfrm>
          <a:off x="0" y="2189642"/>
          <a:ext cx="566921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D801C1-83D5-4074-B12C-37EA6C5F7308}">
      <dsp:nvSpPr>
        <dsp:cNvPr id="0" name=""/>
        <dsp:cNvSpPr/>
      </dsp:nvSpPr>
      <dsp:spPr>
        <a:xfrm>
          <a:off x="283460" y="1983003"/>
          <a:ext cx="3968452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998" tIns="0" rIns="14999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NEMA-3R Options</a:t>
          </a:r>
          <a:endParaRPr lang="en-US" sz="1400" kern="1200" dirty="0"/>
        </a:p>
      </dsp:txBody>
      <dsp:txXfrm>
        <a:off x="283460" y="1983003"/>
        <a:ext cx="3968452" cy="413280"/>
      </dsp:txXfrm>
    </dsp:sp>
    <dsp:sp modelId="{482CB7EB-5736-43D8-A965-60E47400C32F}">
      <dsp:nvSpPr>
        <dsp:cNvPr id="0" name=""/>
        <dsp:cNvSpPr/>
      </dsp:nvSpPr>
      <dsp:spPr>
        <a:xfrm>
          <a:off x="0" y="2824682"/>
          <a:ext cx="5669218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9994" tIns="291592" rIns="43999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306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316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Etc.</a:t>
          </a:r>
          <a:endParaRPr lang="en-US" sz="1400" kern="1200" dirty="0"/>
        </a:p>
      </dsp:txBody>
      <dsp:txXfrm>
        <a:off x="0" y="2824682"/>
        <a:ext cx="5669218" cy="1058400"/>
      </dsp:txXfrm>
    </dsp:sp>
    <dsp:sp modelId="{F2912A20-CEE1-4302-AEE1-F51DB5474B12}">
      <dsp:nvSpPr>
        <dsp:cNvPr id="0" name=""/>
        <dsp:cNvSpPr/>
      </dsp:nvSpPr>
      <dsp:spPr>
        <a:xfrm>
          <a:off x="283460" y="2618043"/>
          <a:ext cx="3968452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998" tIns="0" rIns="14999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Stainless Steel Options</a:t>
          </a:r>
          <a:endParaRPr lang="en-US" sz="1400" kern="1200" dirty="0"/>
        </a:p>
      </dsp:txBody>
      <dsp:txXfrm>
        <a:off x="283460" y="2618043"/>
        <a:ext cx="3968452" cy="413280"/>
      </dsp:txXfrm>
    </dsp:sp>
    <dsp:sp modelId="{4FC72FFD-DC8A-44D7-80A0-5873A0EBFE07}">
      <dsp:nvSpPr>
        <dsp:cNvPr id="0" name=""/>
        <dsp:cNvSpPr/>
      </dsp:nvSpPr>
      <dsp:spPr>
        <a:xfrm>
          <a:off x="0" y="4165323"/>
          <a:ext cx="566921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0BB698-AFEC-4626-8FF8-19CE56AC93FA}">
      <dsp:nvSpPr>
        <dsp:cNvPr id="0" name=""/>
        <dsp:cNvSpPr/>
      </dsp:nvSpPr>
      <dsp:spPr>
        <a:xfrm>
          <a:off x="283460" y="3958683"/>
          <a:ext cx="3968452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998" tIns="0" rIns="14999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Multiple elements for multiple drives or choppers</a:t>
          </a:r>
          <a:endParaRPr lang="en-US" sz="1400" kern="1200" dirty="0"/>
        </a:p>
      </dsp:txBody>
      <dsp:txXfrm>
        <a:off x="283460" y="3958683"/>
        <a:ext cx="3968452" cy="4132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4FC5C1-F569-428F-A0A8-30A1FFC73B70}">
      <dsp:nvSpPr>
        <dsp:cNvPr id="0" name=""/>
        <dsp:cNvSpPr/>
      </dsp:nvSpPr>
      <dsp:spPr>
        <a:xfrm>
          <a:off x="0" y="415784"/>
          <a:ext cx="38100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287B81-DC80-41BE-8917-6771A2D2CB24}">
      <dsp:nvSpPr>
        <dsp:cNvPr id="0" name=""/>
        <dsp:cNvSpPr/>
      </dsp:nvSpPr>
      <dsp:spPr>
        <a:xfrm>
          <a:off x="190501" y="150104"/>
          <a:ext cx="2667017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807" tIns="0" rIns="1008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itchFamily="34" charset="0"/>
            </a:rPr>
            <a:t>Cross to 1336-K</a:t>
          </a:r>
          <a:endParaRPr lang="en-US" sz="1800" kern="1200" dirty="0">
            <a:latin typeface="Calibri" pitchFamily="34" charset="0"/>
          </a:endParaRPr>
        </a:p>
      </dsp:txBody>
      <dsp:txXfrm>
        <a:off x="190501" y="150104"/>
        <a:ext cx="2667017" cy="531360"/>
      </dsp:txXfrm>
    </dsp:sp>
    <dsp:sp modelId="{018E2621-84C6-4BFE-B460-7FC18E9F5819}">
      <dsp:nvSpPr>
        <dsp:cNvPr id="0" name=""/>
        <dsp:cNvSpPr/>
      </dsp:nvSpPr>
      <dsp:spPr>
        <a:xfrm>
          <a:off x="0" y="1232264"/>
          <a:ext cx="3810025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5700" tIns="374904" rIns="2957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</a:rPr>
            <a:t>400 - 1800 Watts continuous</a:t>
          </a:r>
          <a:endParaRPr lang="en-U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</a:rPr>
            <a:t>6 – 43 HP</a:t>
          </a:r>
          <a:endParaRPr lang="en-US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</a:rPr>
            <a:t>230 - 575VAC</a:t>
          </a:r>
          <a:endParaRPr lang="en-US" sz="1800" kern="1200" dirty="0">
            <a:latin typeface="+mn-lt"/>
          </a:endParaRPr>
        </a:p>
      </dsp:txBody>
      <dsp:txXfrm>
        <a:off x="0" y="1232264"/>
        <a:ext cx="3810025" cy="1360800"/>
      </dsp:txXfrm>
    </dsp:sp>
    <dsp:sp modelId="{5CE61128-FB3B-4AD3-BEEA-B0559D726B00}">
      <dsp:nvSpPr>
        <dsp:cNvPr id="0" name=""/>
        <dsp:cNvSpPr/>
      </dsp:nvSpPr>
      <dsp:spPr>
        <a:xfrm>
          <a:off x="190501" y="966585"/>
          <a:ext cx="2667017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807" tIns="0" rIns="1008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itchFamily="34" charset="0"/>
            </a:rPr>
            <a:t>M3452 Combination Unit</a:t>
          </a:r>
          <a:endParaRPr lang="en-US" sz="1800" kern="1200" dirty="0">
            <a:latin typeface="Calibri" pitchFamily="34" charset="0"/>
          </a:endParaRPr>
        </a:p>
      </dsp:txBody>
      <dsp:txXfrm>
        <a:off x="190501" y="966585"/>
        <a:ext cx="2667017" cy="53136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2264C1-39ED-407D-BF35-825D141D3F9A}">
      <dsp:nvSpPr>
        <dsp:cNvPr id="0" name=""/>
        <dsp:cNvSpPr/>
      </dsp:nvSpPr>
      <dsp:spPr>
        <a:xfrm>
          <a:off x="0" y="301049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9783E2-326F-4274-971B-D84C8D5720A4}">
      <dsp:nvSpPr>
        <dsp:cNvPr id="0" name=""/>
        <dsp:cNvSpPr/>
      </dsp:nvSpPr>
      <dsp:spPr>
        <a:xfrm>
          <a:off x="304800" y="5849"/>
          <a:ext cx="426720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Great return on investment</a:t>
          </a:r>
          <a:endParaRPr lang="en-US" sz="1600" kern="1200" dirty="0"/>
        </a:p>
      </dsp:txBody>
      <dsp:txXfrm>
        <a:off x="304800" y="5849"/>
        <a:ext cx="4267200" cy="590400"/>
      </dsp:txXfrm>
    </dsp:sp>
    <dsp:sp modelId="{F4C9C621-188D-474A-B677-973FA3D5D09C}">
      <dsp:nvSpPr>
        <dsp:cNvPr id="0" name=""/>
        <dsp:cNvSpPr/>
      </dsp:nvSpPr>
      <dsp:spPr>
        <a:xfrm>
          <a:off x="0" y="1208249"/>
          <a:ext cx="6096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3117" tIns="416560" rIns="47311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Calibri" pitchFamily="34" charset="0"/>
            </a:rPr>
            <a:t>Typically saves money in applications with &gt;50% Duty Cycle</a:t>
          </a:r>
        </a:p>
      </dsp:txBody>
      <dsp:txXfrm>
        <a:off x="0" y="1208249"/>
        <a:ext cx="6096000" cy="756000"/>
      </dsp:txXfrm>
    </dsp:sp>
    <dsp:sp modelId="{2F6C968A-E087-4FC6-9A3C-C97B41EFBF68}">
      <dsp:nvSpPr>
        <dsp:cNvPr id="0" name=""/>
        <dsp:cNvSpPr/>
      </dsp:nvSpPr>
      <dsp:spPr>
        <a:xfrm>
          <a:off x="304800" y="913049"/>
          <a:ext cx="426720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alibri" pitchFamily="34" charset="0"/>
            </a:rPr>
            <a:t>Lower energy cost than braking resistors</a:t>
          </a:r>
          <a:endParaRPr lang="en-US" sz="1600" kern="1200" dirty="0"/>
        </a:p>
      </dsp:txBody>
      <dsp:txXfrm>
        <a:off x="304800" y="913049"/>
        <a:ext cx="4267200" cy="590400"/>
      </dsp:txXfrm>
    </dsp:sp>
    <dsp:sp modelId="{9F3BFEBB-79E5-4F97-85AC-47976CAEDB93}">
      <dsp:nvSpPr>
        <dsp:cNvPr id="0" name=""/>
        <dsp:cNvSpPr/>
      </dsp:nvSpPr>
      <dsp:spPr>
        <a:xfrm>
          <a:off x="0" y="2367449"/>
          <a:ext cx="6096000" cy="129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3117" tIns="416560" rIns="47311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Calibri" pitchFamily="34" charset="0"/>
            </a:rPr>
            <a:t>230 – 460VAC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Calibri" pitchFamily="34" charset="0"/>
            </a:rPr>
            <a:t>10 to 120A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Calibri" pitchFamily="34" charset="0"/>
            </a:rPr>
            <a:t>Parallel for higher hp applications</a:t>
          </a:r>
        </a:p>
      </dsp:txBody>
      <dsp:txXfrm>
        <a:off x="0" y="2367449"/>
        <a:ext cx="6096000" cy="1291500"/>
      </dsp:txXfrm>
    </dsp:sp>
    <dsp:sp modelId="{0E8981B1-29A0-4DF5-843F-2A66F421DFD1}">
      <dsp:nvSpPr>
        <dsp:cNvPr id="0" name=""/>
        <dsp:cNvSpPr/>
      </dsp:nvSpPr>
      <dsp:spPr>
        <a:xfrm>
          <a:off x="304800" y="2072249"/>
          <a:ext cx="426720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alibri" pitchFamily="34" charset="0"/>
            </a:rPr>
            <a:t>Sizes</a:t>
          </a:r>
        </a:p>
      </dsp:txBody>
      <dsp:txXfrm>
        <a:off x="304800" y="2072249"/>
        <a:ext cx="4267200" cy="590400"/>
      </dsp:txXfrm>
    </dsp:sp>
    <dsp:sp modelId="{B9647C5E-9507-4447-B1B3-4B721D42E620}">
      <dsp:nvSpPr>
        <dsp:cNvPr id="0" name=""/>
        <dsp:cNvSpPr/>
      </dsp:nvSpPr>
      <dsp:spPr>
        <a:xfrm>
          <a:off x="0" y="406215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A1B49A-8A1E-4B2E-AA78-FFCFD5C67534}">
      <dsp:nvSpPr>
        <dsp:cNvPr id="0" name=""/>
        <dsp:cNvSpPr/>
      </dsp:nvSpPr>
      <dsp:spPr>
        <a:xfrm>
          <a:off x="304800" y="3766950"/>
          <a:ext cx="426720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alibri" pitchFamily="34" charset="0"/>
            </a:rPr>
            <a:t>No additional filtering required.</a:t>
          </a:r>
        </a:p>
      </dsp:txBody>
      <dsp:txXfrm>
        <a:off x="304800" y="3766950"/>
        <a:ext cx="4267200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37968CC-E9CD-4F80-848C-2F9D115E703A}" type="datetimeFigureOut">
              <a:rPr lang="en-US"/>
              <a:pPr>
                <a:defRPr/>
              </a:pPr>
              <a:t>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9" rIns="91437" bIns="45719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9" rIns="91437" bIns="45719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F12BF1A-9A40-43DE-9018-CB0870D67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7" tIns="46414" rIns="92827" bIns="46414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7" tIns="46414" rIns="92827" bIns="46414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92640D6-DD0F-4F7D-B3D3-B19F74432922}" type="datetimeFigureOut">
              <a:rPr lang="en-US"/>
              <a:pPr>
                <a:defRPr/>
              </a:pPr>
              <a:t>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3" tIns="45357" rIns="90713" bIns="453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7" tIns="46414" rIns="92827" bIns="46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7" tIns="46414" rIns="92827" bIns="46414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27" tIns="46414" rIns="92827" bIns="46414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384FD12-8FB7-4D8A-BB29-18A3E7B54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8897D70-8CDE-4541-9A0C-4801978E2DBA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Trip points used to calculate the maximum current available, Divide</a:t>
            </a:r>
            <a:r>
              <a:rPr lang="en-US" baseline="0" dirty="0" smtClean="0"/>
              <a:t> the resistance into the “turn on” voltage to get the minimum resistance of the load bank.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92640D6-DD0F-4F7D-B3D3-B19F74432922}" type="datetimeFigureOut">
              <a:rPr lang="en-US" smtClean="0"/>
              <a:pPr>
                <a:defRPr/>
              </a:pPr>
              <a:t>2/9/2011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84FD12-8FB7-4D8A-BB29-18A3E7B543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</a:t>
            </a:r>
            <a:r>
              <a:rPr lang="en-US" baseline="0" dirty="0" smtClean="0"/>
              <a:t> of how duty cycles are calculated.  In this example, choppers up to 300 amps are 100%, 600-1200 are 50%, 1600 is 75%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92640D6-DD0F-4F7D-B3D3-B19F74432922}" type="datetimeFigureOut">
              <a:rPr lang="en-US" smtClean="0"/>
              <a:pPr>
                <a:defRPr/>
              </a:pPr>
              <a:t>2/9/2011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84FD12-8FB7-4D8A-BB29-18A3E7B543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6E21636-8417-46AF-8674-D24E5489F7C1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88" tIns="45544" rIns="91088" bIns="45544" anchor="b"/>
          <a:lstStyle/>
          <a:p>
            <a:pPr algn="r" defTabSz="935038"/>
            <a:fld id="{96611F7E-E202-493D-A451-268A9B46BA5B}" type="slidenum">
              <a:rPr lang="en-US" sz="1200">
                <a:latin typeface="Calibri" pitchFamily="34" charset="0"/>
              </a:rPr>
              <a:pPr algn="r" defTabSz="935038"/>
              <a:t>12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3263"/>
            <a:ext cx="462915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1912" cy="418306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  <a:cs typeface="Arial" charset="0"/>
              </a:rPr>
              <a:t>Cross to 1336-W braking choppers, full range of voltages, power ratings and options, including networking.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  <a:cs typeface="Arial" charset="0"/>
              </a:rPr>
              <a:t>R8 option - bus voltages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  <a:cs typeface="Arial" charset="0"/>
              </a:rPr>
              <a:t>			active duty cycle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  <a:cs typeface="Arial" charset="0"/>
              </a:rPr>
              <a:t>			heat sink temperature</a:t>
            </a:r>
          </a:p>
          <a:p>
            <a:pPr eaLnBrk="1" hangingPunct="1">
              <a:spcBef>
                <a:spcPct val="0"/>
              </a:spcBef>
            </a:pPr>
            <a:endParaRPr lang="en-US" sz="10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  <a:cs typeface="Arial" charset="0"/>
              </a:rPr>
              <a:t>Suitable for any common bus or separate chopper solution through full power range of 753 and 755 series </a:t>
            </a:r>
          </a:p>
          <a:p>
            <a:pPr eaLnBrk="1" hangingPunct="1">
              <a:spcBef>
                <a:spcPct val="0"/>
              </a:spcBef>
            </a:pPr>
            <a:endParaRPr lang="en-US" sz="1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E20F768-0F09-465F-B5F3-FCB604E6D439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E36FE4-5734-497E-90CA-4ACE89F000E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Resistors for all applications:  Fractional ribwound &lt; 50 h.p.</a:t>
            </a:r>
          </a:p>
          <a:p>
            <a:r>
              <a:rPr lang="en-US" smtClean="0"/>
              <a:t>					Grids to 150kw</a:t>
            </a:r>
          </a:p>
          <a:p>
            <a:r>
              <a:rPr lang="en-US" smtClean="0"/>
              <a:t>					Forced air to 2MW</a:t>
            </a:r>
          </a:p>
        </p:txBody>
      </p:sp>
      <p:sp>
        <p:nvSpPr>
          <p:cNvPr id="132099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B3964E0-A448-4D8C-9FB4-3183F755264F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3210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7E9F3-9C3B-449D-A05E-8B626521A09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4147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BBB8514-7B12-4285-85EC-7CD6B7DA6324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3414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86605-52BA-4A92-995F-6498225C4B0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6195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0A4DCA6-452E-436F-A862-BF966ED6EF6F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3619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0009B-9051-47D9-8AE8-092FA6D2FA6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493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025D928-96B7-4B02-965A-956B8CC2F8BC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2493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988A8-4CE9-483C-A0B0-37D829E2715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Date Placeholder 2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7" tIns="46414" rIns="92827" bIns="46414"/>
          <a:lstStyle/>
          <a:p>
            <a:pPr algn="r" defTabSz="935038"/>
            <a:fld id="{FC49C204-3B34-4195-9E88-E2143504C226}" type="datetime1">
              <a:rPr lang="en-US" sz="1200">
                <a:latin typeface="Calibri" pitchFamily="34" charset="0"/>
              </a:rPr>
              <a:pPr algn="r" defTabSz="935038"/>
              <a:t>2/9/2011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Functional equivalents for combination units</a:t>
            </a:r>
          </a:p>
        </p:txBody>
      </p:sp>
      <p:sp>
        <p:nvSpPr>
          <p:cNvPr id="129028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7" tIns="46414" rIns="92827" bIns="46414" anchor="b"/>
          <a:lstStyle/>
          <a:p>
            <a:pPr algn="r" defTabSz="935038"/>
            <a:fld id="{98955779-1CFB-4EFD-81C1-F252A92113A6}" type="slidenum">
              <a:rPr lang="en-US" sz="1200">
                <a:latin typeface="Calibri" pitchFamily="34" charset="0"/>
              </a:rPr>
              <a:pPr algn="r" defTabSz="935038"/>
              <a:t>18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Date Placeholder 2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7" tIns="46414" rIns="92827" bIns="46414"/>
          <a:lstStyle/>
          <a:p>
            <a:pPr algn="r" defTabSz="935038"/>
            <a:fld id="{69DA9CE6-DB54-479A-B811-875E556822CF}" type="datetime1">
              <a:rPr lang="en-US" sz="1200">
                <a:latin typeface="Calibri" pitchFamily="34" charset="0"/>
              </a:rPr>
              <a:pPr algn="r" defTabSz="935038"/>
              <a:t>2/9/2011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8" tIns="45908" rIns="91818" bIns="45908" anchor="b"/>
          <a:lstStyle/>
          <a:p>
            <a:pPr algn="r" defTabSz="935038"/>
            <a:fld id="{47BF1A7C-3FD2-4B88-94F0-50BBC98D2CA8}" type="slidenum">
              <a:rPr lang="en-US" sz="1200">
                <a:latin typeface="Calibri" pitchFamily="34" charset="0"/>
              </a:rPr>
              <a:pPr algn="r" defTabSz="935038"/>
              <a:t>19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703263"/>
            <a:ext cx="462915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1912" cy="418306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000" smtClean="0">
                <a:latin typeface="Arial" charset="0"/>
                <a:cs typeface="Arial" charset="0"/>
              </a:rPr>
              <a:t>Alternative to resistive braking, energy efficient,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Founded in 1962 as contract engineering company</a:t>
            </a:r>
          </a:p>
          <a:p>
            <a:r>
              <a:rPr lang="en-US" smtClean="0"/>
              <a:t>Reputation for customer service and response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CD6CBA4-55C5-470C-AF09-F19E1B3C1CC9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DA415-0ECB-45DC-A845-91A9DBD1D13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8F84B2D-AE31-4EBF-BDE8-54AE1AC07A4F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8" tIns="45908" rIns="91818" bIns="45908" anchor="b"/>
          <a:lstStyle/>
          <a:p>
            <a:pPr algn="r" defTabSz="935038"/>
            <a:fld id="{0B9AA29D-9EF9-4BD6-B212-281871F4DEFE}" type="slidenum">
              <a:rPr lang="en-US" sz="1200">
                <a:latin typeface="Calibri" pitchFamily="34" charset="0"/>
              </a:rPr>
              <a:pPr algn="r" defTabSz="935038"/>
              <a:t>20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703263"/>
            <a:ext cx="462915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1912" cy="418306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000" smtClean="0">
                <a:latin typeface="Arial" charset="0"/>
                <a:cs typeface="Arial" charset="0"/>
              </a:rPr>
              <a:t>Functional equivalent to 1336R, here’s a few reasons why you would use a regen over a chopper</a:t>
            </a:r>
          </a:p>
          <a:p>
            <a:pPr eaLnBrk="1" hangingPunct="1">
              <a:spcBef>
                <a:spcPct val="0"/>
              </a:spcBef>
            </a:pPr>
            <a:endParaRPr lang="en-US" sz="10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smtClean="0">
                <a:latin typeface="Arial" charset="0"/>
                <a:cs typeface="Arial" charset="0"/>
              </a:rPr>
              <a:t>For 1336R used as bus supplies, we have a separate bridge.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029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F20124-EC3D-4F86-9042-1B69B6558310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4029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B2120-4402-46E6-AEBA-1A9933E974CF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Date Placeholder 2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7" tIns="46414" rIns="92827" bIns="46414"/>
          <a:lstStyle/>
          <a:p>
            <a:pPr algn="r" defTabSz="935038"/>
            <a:fld id="{9A1B9E48-9410-43D7-BFAF-5093C1AD5B51}" type="datetime1">
              <a:rPr lang="en-US" sz="1200">
                <a:latin typeface="Calibri" pitchFamily="34" charset="0"/>
              </a:rPr>
              <a:pPr algn="r" defTabSz="935038"/>
              <a:t>2/9/2011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88" tIns="45544" rIns="91088" bIns="45544" anchor="b"/>
          <a:lstStyle/>
          <a:p>
            <a:pPr algn="r" defTabSz="935038"/>
            <a:fld id="{E768DF7C-0CDD-4EAD-9A6E-9AB89B40AF09}" type="slidenum">
              <a:rPr lang="en-US" sz="1200">
                <a:latin typeface="Calibri" pitchFamily="34" charset="0"/>
              </a:rPr>
              <a:pPr algn="r" defTabSz="935038"/>
              <a:t>22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3263"/>
            <a:ext cx="462915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1912" cy="418306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CC77135-C175-43F9-8227-C6CF905F5E35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8" tIns="45908" rIns="91818" bIns="45908" anchor="b"/>
          <a:lstStyle/>
          <a:p>
            <a:pPr algn="r" defTabSz="935038"/>
            <a:fld id="{B97C7974-CF9A-4880-8AAC-6C66634DBF6E}" type="slidenum">
              <a:rPr lang="en-US" sz="1200">
                <a:latin typeface="Calibri" pitchFamily="34" charset="0"/>
              </a:rPr>
              <a:pPr algn="r" defTabSz="935038"/>
              <a:t>23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703263"/>
            <a:ext cx="462915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1912" cy="4183063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smtClean="0">
                <a:latin typeface="Arial" charset="0"/>
                <a:cs typeface="Arial" charset="0"/>
              </a:rPr>
              <a:t>Used for component level drives, 6 pulse front end, can be configured for 12 or 18 pulse inputs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1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1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smtClean="0">
                <a:latin typeface="Arial" charset="0"/>
                <a:cs typeface="Arial" charset="0"/>
              </a:rPr>
              <a:t>Make sure at least one drive is precharged and on line before enabling chopper module!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486744E-DBC5-4F33-BF58-E89A03D51676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8" tIns="45908" rIns="91818" bIns="45908" anchor="b"/>
          <a:lstStyle/>
          <a:p>
            <a:pPr algn="r" defTabSz="935038"/>
            <a:fld id="{587523C3-8039-4592-8EE7-8EE756A5BC65}" type="slidenum">
              <a:rPr lang="en-US" sz="1200">
                <a:latin typeface="Calibri" pitchFamily="34" charset="0"/>
              </a:rPr>
              <a:pPr algn="r" defTabSz="935038"/>
              <a:t>24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703263"/>
            <a:ext cx="462915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1912" cy="418306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BC6CAF7-85C3-45B7-B7CC-8A5A72E3E79D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8" tIns="45908" rIns="91818" bIns="45908" anchor="b"/>
          <a:lstStyle/>
          <a:p>
            <a:pPr algn="r" defTabSz="935038"/>
            <a:fld id="{FD5A19FC-0551-4A18-8A1C-E39609075D15}" type="slidenum">
              <a:rPr lang="en-US" sz="1200">
                <a:latin typeface="Calibri" pitchFamily="34" charset="0"/>
              </a:rPr>
              <a:pPr algn="r" defTabSz="935038"/>
              <a:t>25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703263"/>
            <a:ext cx="462915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1912" cy="418306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  <a:cs typeface="Arial" charset="0"/>
              </a:rPr>
              <a:t>For use with drive systems with multiple drives having multiple AC inputs.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  <a:cs typeface="Arial" charset="0"/>
              </a:rPr>
              <a:t>Reduces circulating currents between drives, and allows for single braking solution</a:t>
            </a:r>
          </a:p>
          <a:p>
            <a:pPr eaLnBrk="1" hangingPunct="1">
              <a:spcBef>
                <a:spcPct val="0"/>
              </a:spcBef>
            </a:pPr>
            <a:endParaRPr lang="en-US" sz="10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  <a:cs typeface="Arial" charset="0"/>
              </a:rPr>
              <a:t>Make sure at least one drive is </a:t>
            </a:r>
            <a:r>
              <a:rPr lang="en-US" sz="1000" dirty="0" err="1" smtClean="0">
                <a:latin typeface="Arial" charset="0"/>
                <a:cs typeface="Arial" charset="0"/>
              </a:rPr>
              <a:t>precharged</a:t>
            </a:r>
            <a:r>
              <a:rPr lang="en-US" sz="1000" dirty="0" smtClean="0">
                <a:latin typeface="Arial" charset="0"/>
                <a:cs typeface="Arial" charset="0"/>
              </a:rPr>
              <a:t> and on line before enabling chopper module!</a:t>
            </a:r>
          </a:p>
          <a:p>
            <a:pPr eaLnBrk="1" hangingPunct="1">
              <a:spcBef>
                <a:spcPct val="0"/>
              </a:spcBef>
            </a:pPr>
            <a:endParaRPr lang="en-US" sz="1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Bulk capacitance can be used for low level ridethrough or increased bus filter capacitance</a:t>
            </a:r>
          </a:p>
          <a:p>
            <a:endParaRPr lang="en-US" smtClean="0"/>
          </a:p>
          <a:p>
            <a:r>
              <a:rPr lang="en-US" smtClean="0"/>
              <a:t>DC bus snubbers recommended for high frequency filtering of diode switching for 6 pulse front ends</a:t>
            </a:r>
          </a:p>
        </p:txBody>
      </p:sp>
      <p:sp>
        <p:nvSpPr>
          <p:cNvPr id="154627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5F1C9A1-2DC7-4B48-AA1F-399DEEB13D50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5462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0A559-4BB3-4458-9042-85910E0B22E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880877F-C7BA-4025-A182-29AAE5360505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DDBB9-DDAB-4CE2-8ED8-C0D91B34689D}" type="slidenum">
              <a:rPr lang="en-US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703263"/>
            <a:ext cx="4629150" cy="3471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1912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552" tIns="46776" rIns="93552" bIns="46776"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DC ridethrough allows for system backup for power outages or severe AC input sags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4E11F00-900B-48FD-A845-004B6C22323A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7" tIns="46414" rIns="92827" bIns="46414" anchor="b"/>
          <a:lstStyle/>
          <a:p>
            <a:pPr algn="r" defTabSz="935038"/>
            <a:fld id="{5E40BB7C-5155-47D8-BF33-E11203DF04FF}" type="slidenum">
              <a:rPr lang="en-US" sz="1200">
                <a:cs typeface="Arial" charset="0"/>
              </a:rPr>
              <a:pPr algn="r" defTabSz="935038"/>
              <a:t>28</a:t>
            </a:fld>
            <a:endParaRPr lang="en-US" sz="1200">
              <a:cs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703263"/>
            <a:ext cx="4629150" cy="3471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1912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552" tIns="46776" rIns="93552" bIns="46776"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Critical applications ride through power quality issues, sags or outages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Local and parallel installation means protection from faults on grid all the way to the input of the drive, not just faults external to the plant.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D739D2F-0F64-4713-B9EB-84FEF522A319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61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Ride-Thru.ppt</a:t>
            </a: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703263"/>
            <a:ext cx="462915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Wide range of products for all VFD applications, industrial, commercial, critical process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8E15F37-0028-4DE6-963A-2AAAD61D673C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623F3-45E5-4BEA-9C3B-6979707CC99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DE08D03-16D1-4802-801E-C508D0CE9F70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7" tIns="46414" rIns="92827" bIns="46414" anchor="b"/>
          <a:lstStyle/>
          <a:p>
            <a:pPr algn="r" defTabSz="935038"/>
            <a:fld id="{EEE5619E-F84D-4B58-A343-F0926A642CEF}" type="slidenum">
              <a:rPr lang="en-US" sz="1200">
                <a:latin typeface="Calibri" pitchFamily="34" charset="0"/>
              </a:rPr>
              <a:pPr algn="r" defTabSz="935038"/>
              <a:t>30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703263"/>
            <a:ext cx="4629150" cy="3471862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1912" cy="4183062"/>
          </a:xfrm>
          <a:noFill/>
          <a:ln/>
        </p:spPr>
        <p:txBody>
          <a:bodyPr lIns="95649" tIns="46175" rIns="95649" bIns="46175"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All the possible combinations of Bonitron products with drive systems. 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52C5045-5355-4298-A7CC-676076A7C7A7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6793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7" tIns="46414" rIns="92827" bIns="46414" anchor="b"/>
          <a:lstStyle/>
          <a:p>
            <a:pPr algn="r" defTabSz="935038"/>
            <a:fld id="{D1E4F459-BC95-40F9-B4FE-3F30D47817EF}" type="slidenum">
              <a:rPr lang="en-US" sz="1200">
                <a:latin typeface="Calibri" pitchFamily="34" charset="0"/>
              </a:rPr>
              <a:pPr algn="r" defTabSz="935038"/>
              <a:t>31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703263"/>
            <a:ext cx="4629150" cy="3471862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1912" cy="4183062"/>
          </a:xfrm>
          <a:noFill/>
          <a:ln/>
        </p:spPr>
        <p:txBody>
          <a:bodyPr lIns="95649" tIns="46175" rIns="95649" bIns="46175"/>
          <a:lstStyle/>
          <a:p>
            <a:pPr eaLnBrk="1" hangingPunct="1">
              <a:spcBef>
                <a:spcPct val="0"/>
              </a:spcBef>
            </a:pPr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Bonitron</a:t>
            </a:r>
            <a:r>
              <a:rPr lang="en-US" dirty="0" smtClean="0"/>
              <a:t> support channels listed.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Adding</a:t>
            </a:r>
            <a:r>
              <a:rPr lang="en-US" baseline="0" dirty="0" smtClean="0"/>
              <a:t> and enhancing listings in </a:t>
            </a:r>
            <a:r>
              <a:rPr lang="en-US" baseline="0" dirty="0" err="1" smtClean="0"/>
              <a:t>proposalworks</a:t>
            </a:r>
            <a:endParaRPr lang="en-US" baseline="0" dirty="0" smtClean="0"/>
          </a:p>
          <a:p>
            <a:pPr eaLnBrk="1" hangingPunct="1"/>
            <a:r>
              <a:rPr lang="en-US" baseline="0" dirty="0" smtClean="0"/>
              <a:t>Making website easier to navigate</a:t>
            </a:r>
          </a:p>
          <a:p>
            <a:pPr eaLnBrk="1" hangingPunct="1"/>
            <a:r>
              <a:rPr lang="en-US" baseline="0" dirty="0" smtClean="0"/>
              <a:t>Generating cross references that have specific drive part numbers and equivalent or applicable </a:t>
            </a:r>
            <a:r>
              <a:rPr lang="en-US" baseline="0" dirty="0" err="1" smtClean="0"/>
              <a:t>Bonitron</a:t>
            </a:r>
            <a:r>
              <a:rPr lang="en-US" baseline="0" dirty="0" smtClean="0"/>
              <a:t> numbers, most current version always on the website</a:t>
            </a:r>
          </a:p>
          <a:p>
            <a:pPr eaLnBrk="1" hangingPunct="1"/>
            <a:r>
              <a:rPr lang="en-US" baseline="0" dirty="0" smtClean="0"/>
              <a:t>Can schedule web training for individuals or groups, can arrange presentations in person for groups or application assistance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00D95-25A7-4337-8623-C38A7156B5FE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Click Drive MFGs and then AB | Rockwell to find AB</a:t>
            </a:r>
            <a:r>
              <a:rPr lang="en-US" baseline="0" dirty="0" smtClean="0"/>
              <a:t> Rockwell page on bonitron.com</a:t>
            </a:r>
            <a:endParaRPr lang="en-US" dirty="0" smtClean="0"/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00D95-25A7-4337-8623-C38A7156B5FE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00D95-25A7-4337-8623-C38A7156B5FE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00D95-25A7-4337-8623-C38A7156B5FE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2035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5916778-5737-4C41-8710-277357F49FA0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7203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CD9DB-E981-4FCC-95DE-0A02A7E6AF4C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A7DA374-4F4B-40AC-8317-1BD947B7B398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7408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88" tIns="45544" rIns="91088" bIns="45544" anchor="b"/>
          <a:lstStyle/>
          <a:p>
            <a:pPr algn="r" defTabSz="935038"/>
            <a:fld id="{9A73B063-5247-44DF-B66E-58C3A1D25FF0}" type="slidenum">
              <a:rPr lang="en-US" sz="1200">
                <a:latin typeface="Calibri" pitchFamily="34" charset="0"/>
              </a:rPr>
              <a:pPr algn="r" defTabSz="935038"/>
              <a:t>37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703263"/>
            <a:ext cx="4629150" cy="3471862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1912" cy="4183063"/>
          </a:xfrm>
          <a:noFill/>
          <a:ln/>
        </p:spPr>
        <p:txBody>
          <a:bodyPr lIns="93857" tIns="45311" rIns="93857" bIns="45311"/>
          <a:lstStyle/>
          <a:p>
            <a:pPr eaLnBrk="1" hangingPunct="1">
              <a:spcBef>
                <a:spcPct val="0"/>
              </a:spcBef>
            </a:pPr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613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D6F28A3-0DF7-4875-AC0F-71E50EE6522C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7613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F19A8-4113-482C-A175-EABABF56B313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8179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02BE476-286D-4F13-B374-819A8EF7757C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7818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F5C66-F04F-4B05-A488-18E95AA11596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2"/>
          <p:cNvSpPr txBox="1">
            <a:spLocks noGrp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7" tIns="46414" rIns="92827" bIns="46414"/>
          <a:lstStyle/>
          <a:p>
            <a:pPr algn="r" defTabSz="935038"/>
            <a:fld id="{AA7146D1-39A7-48BD-AAA8-9957C511D7E8}" type="datetime1">
              <a:rPr lang="en-US" sz="1200">
                <a:latin typeface="Calibri" pitchFamily="34" charset="0"/>
              </a:rPr>
              <a:pPr algn="r" defTabSz="935038"/>
              <a:t>2/9/2011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88" tIns="45544" rIns="91088" bIns="45544" anchor="b"/>
          <a:lstStyle/>
          <a:p>
            <a:pPr algn="r" defTabSz="935038"/>
            <a:fld id="{F810CC27-44EF-4DD8-952F-6FCD258D4EE4}" type="slidenum">
              <a:rPr lang="en-US" sz="1200">
                <a:latin typeface="Calibri" pitchFamily="34" charset="0"/>
              </a:rPr>
              <a:pPr algn="r" defTabSz="935038"/>
              <a:t>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703263"/>
            <a:ext cx="462915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1912" cy="418306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600" dirty="0" smtClean="0">
                <a:latin typeface="Arial" charset="0"/>
                <a:cs typeface="Arial" charset="0"/>
              </a:rPr>
              <a:t>High power</a:t>
            </a:r>
            <a:r>
              <a:rPr lang="en-US" sz="1600" baseline="0" dirty="0" smtClean="0">
                <a:latin typeface="Arial" charset="0"/>
                <a:cs typeface="Arial" charset="0"/>
              </a:rPr>
              <a:t> braking above 400 </a:t>
            </a:r>
            <a:r>
              <a:rPr lang="en-US" sz="1600" baseline="0" dirty="0" err="1" smtClean="0">
                <a:latin typeface="Arial" charset="0"/>
                <a:cs typeface="Arial" charset="0"/>
              </a:rPr>
              <a:t>h.p</a:t>
            </a:r>
            <a:r>
              <a:rPr lang="en-US" sz="1600" baseline="0" dirty="0" smtClean="0">
                <a:latin typeface="Arial" charset="0"/>
                <a:cs typeface="Arial" charset="0"/>
              </a:rPr>
              <a:t>. is not available as an integrated chopper.</a:t>
            </a:r>
          </a:p>
          <a:p>
            <a:pPr eaLnBrk="1" hangingPunct="1">
              <a:spcBef>
                <a:spcPct val="0"/>
              </a:spcBef>
            </a:pPr>
            <a:endParaRPr lang="en-US" sz="1600" baseline="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600" baseline="0" dirty="0" smtClean="0">
                <a:latin typeface="Arial" charset="0"/>
                <a:cs typeface="Arial" charset="0"/>
              </a:rPr>
              <a:t>For systems installed without choppers, </a:t>
            </a:r>
            <a:r>
              <a:rPr lang="en-US" sz="1600" baseline="0" dirty="0" err="1" smtClean="0">
                <a:latin typeface="Arial" charset="0"/>
                <a:cs typeface="Arial" charset="0"/>
              </a:rPr>
              <a:t>Bonitron’s</a:t>
            </a:r>
            <a:r>
              <a:rPr lang="en-US" sz="1600" baseline="0" dirty="0" smtClean="0">
                <a:latin typeface="Arial" charset="0"/>
                <a:cs typeface="Arial" charset="0"/>
              </a:rPr>
              <a:t> choppers can be easily added to an existing system.</a:t>
            </a:r>
            <a:endParaRPr lang="en-US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0227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1552B1-7C88-4D81-8829-EB70E84A1680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8022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DCB73-3F21-41D6-B227-795F15B983AA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2275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B6E900B-2FF7-4A01-B30A-E5E5EB4D8BFB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8227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ADEBC-5A03-4E97-8851-018BBAAF99F9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DF91B20-C2D1-43DE-9B11-5A5D00B91D5A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437A4-5DE6-4FEA-9A86-FF7A5D2097F0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4C64FD7-F635-46FF-B0A5-8E36E29439EE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B77D8-7932-4256-9B2C-81C816EDF13F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8419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09656A5-B968-47C8-9AB5-92B99C1CBBAE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8842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FA8BE-02D6-4C2F-9A4E-8C87A97746B8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0467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79B9A63-533A-43EB-AC1D-3E781FE6C455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9046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40624-8FE2-4BDB-AC33-FBB65BCA3A2D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2515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9A431FD-904F-4A95-BC6F-798AAE7F7126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925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89B48-4AB4-4E4D-BCFC-B4099BE05484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563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BE33FB-9C1A-4F2A-B0AD-2D6B546932AF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9456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4ABEE-4854-4EF5-9DA4-6D43607D7920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661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EBF56F4-BBD6-405E-885A-D63879B9C7B5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9661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09468-795E-4861-9CBE-F35F01B98AC2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8659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D204420-699B-4CF7-B6BE-9CBB0906F5A2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986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33E96-0021-405F-8305-2A73B4CC56FD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44AA62-14F8-449A-B3A8-0D62798ADBB7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95592-D693-41A7-9BEF-F6F9FBF4291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0707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A0A8253-C2D0-4AE9-870A-52C51F344CF1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20070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F1063-AC08-4F58-86D0-00BBA2FB0A1E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2755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FFEDB3B-F65E-466B-A0FE-800B48D9CC58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20275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1EB9A-9DF0-46DE-9631-7C953636C156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03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2656152-7E96-478B-9BC4-976D9E54EC06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2048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5F910-3B09-4868-9BF5-7FB3248E9BF9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685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9691F8F-A417-40CD-BAE9-2C01FF338F09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20685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D3527-0EAD-42D9-92A0-6C20203E0FF5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8899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C0E14C5-4BDD-451F-8728-EFDAC69287AB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20890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E2B3F-25B3-4A4B-8DF9-B169177DBD9A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CA2A864-93CD-47E9-97F5-AB35BC9F52EF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A37AC-2CA5-40CA-A8E5-FC038EF034A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By and large,</a:t>
            </a:r>
            <a:r>
              <a:rPr lang="en-US" baseline="0" dirty="0" smtClean="0"/>
              <a:t> inertia calculations are done for drive selection, and braking solutions are a lower percentage of the system cost.  Sizing the braking chopper to the drive is the most straightforward way to select a chopper.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The peak current determines the highest intermittent braking power available.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1D8D807-9195-4A27-9828-A8F7E36E89D9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7" tIns="46414" rIns="92827" bIns="46414" anchor="b"/>
          <a:lstStyle/>
          <a:p>
            <a:pPr algn="r" defTabSz="935038"/>
            <a:fld id="{B29D2CBE-6B89-4AB9-81FF-97CC8541DB2F}" type="slidenum">
              <a:rPr lang="en-US" sz="1200">
                <a:latin typeface="Calibri" pitchFamily="34" charset="0"/>
              </a:rPr>
              <a:pPr algn="r" defTabSz="935038"/>
              <a:t>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Braking duty cycles determine</a:t>
            </a:r>
            <a:r>
              <a:rPr lang="en-US" baseline="0" dirty="0" smtClean="0"/>
              <a:t> the class of chopper, and also can have a large impact on the size of the resistor.  This is the more important calculation when cost and footprint are big issues.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Rarely are duty cycles realistically above 50%.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Several footprints for DC Bus connection, depending on power rating and features</a:t>
            </a:r>
          </a:p>
        </p:txBody>
      </p:sp>
      <p:sp>
        <p:nvSpPr>
          <p:cNvPr id="117763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B36F6EE-AE5C-4389-8964-E9208F176405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1776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39583-4636-4E5A-AA53-69E9931664B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981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09A6F7A-6858-4351-A19E-DE8AEE0BC9AD}" type="datetime1">
              <a:rPr lang="en-US" smtClean="0"/>
              <a:pPr/>
              <a:t>2/9/2011</a:t>
            </a:fld>
            <a:endParaRPr lang="en-US" smtClean="0"/>
          </a:p>
        </p:txBody>
      </p:sp>
      <p:sp>
        <p:nvSpPr>
          <p:cNvPr id="11981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2C0C4-2427-4673-A2BD-B74ED39F612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"/>
            <a:ext cx="6629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CD67C-5FCC-42CF-BD32-B314AA6DCB8D}" type="datetime1">
              <a:rPr lang="en-US"/>
              <a:pPr>
                <a:defRPr/>
              </a:pPr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9A95-3E2C-4EF1-AAAD-0564F48C7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DE77-307C-4C54-B767-1CB9CA2FE605}" type="datetime1">
              <a:rPr lang="en-US"/>
              <a:pPr>
                <a:defRPr/>
              </a:pPr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3ACF-B6F0-4C26-9EC3-EF5ECFF32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F698-4B69-4E2D-B83F-F580C8C9BE33}" type="datetime1">
              <a:rPr lang="en-US"/>
              <a:pPr>
                <a:defRPr/>
              </a:pPr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C4CD5-CBF6-4D40-B55D-BDE789535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477C1E1-7C97-41C9-A1A0-62C027320C45}" type="datetime1">
              <a:rPr lang="en-US"/>
              <a:pPr>
                <a:defRPr/>
              </a:pPr>
              <a:t>2/9/2011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BC00-D429-4A6C-A3A9-A02B18E27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6D4B54-D68F-4F29-A504-FA291955A3AD}" type="datetime1">
              <a:rPr lang="en-US"/>
              <a:pPr>
                <a:defRPr/>
              </a:pPr>
              <a:t>2/9/2011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A4F7-903A-482B-9E3A-76DC0352D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3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2E617-C552-4639-98B1-B18F6189C875}" type="datetime1">
              <a:rPr lang="en-US"/>
              <a:pPr>
                <a:defRPr/>
              </a:pPr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3D66-2389-4270-BFEE-32E266931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5EB00-1343-43BF-956E-4A94E2A6CDF0}" type="datetime1">
              <a:rPr lang="en-US"/>
              <a:pPr>
                <a:defRPr/>
              </a:pPr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65FF-59D1-4883-8445-400D23A2C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69DB-4D31-433D-AD69-005B603FD544}" type="datetime1">
              <a:rPr lang="en-US"/>
              <a:pPr>
                <a:defRPr/>
              </a:pPr>
              <a:t>2/9/2011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7D7E4-0977-4B0A-8237-BAE232E40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0F5F-1274-4208-9574-38316DDF8ADD}" type="datetime1">
              <a:rPr lang="en-US"/>
              <a:pPr>
                <a:defRPr/>
              </a:pPr>
              <a:t>2/9/2011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1D1F-8C62-482C-B10B-AACF2AA60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F374-9709-4F5A-97F9-1F0C02373A61}" type="datetime1">
              <a:rPr lang="en-US"/>
              <a:pPr>
                <a:defRPr/>
              </a:pPr>
              <a:t>2/9/2011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C7B8-9E85-4C2E-9152-A1EDC7A90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0DE63-E509-4F58-B135-187FACA01CB1}" type="datetime1">
              <a:rPr lang="en-US"/>
              <a:pPr>
                <a:defRPr/>
              </a:pPr>
              <a:t>2/9/2011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51F08-92E1-4A63-A61A-2C7DB0628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0"/>
            <a:ext cx="6400800" cy="914400"/>
          </a:xfrm>
        </p:spPr>
        <p:txBody>
          <a:bodyPr anchor="b">
            <a:normAutofit/>
          </a:bodyPr>
          <a:lstStyle>
            <a:lvl1pPr algn="ctr"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876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86C9E-C50B-4515-8D5C-80C080D5C291}" type="datetime1">
              <a:rPr lang="en-US"/>
              <a:pPr>
                <a:defRPr/>
              </a:pPr>
              <a:t>2/9/2011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23507-3A27-4E23-8FB1-7A8523C1F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629400" cy="947738"/>
          </a:xfrm>
        </p:spPr>
        <p:txBody>
          <a:bodyPr anchor="b">
            <a:normAutofit/>
          </a:bodyPr>
          <a:lstStyle>
            <a:lvl1pPr algn="ctr"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B406F-FA81-4AEE-AAA9-16266ED3EB18}" type="datetime1">
              <a:rPr lang="en-US"/>
              <a:pPr>
                <a:defRPr/>
              </a:pPr>
              <a:t>2/9/2011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ADC92-4EB3-490F-9B0B-8DE89CAB4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876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14600" y="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C58F9C-24F4-4EA1-AC75-579FB8150C88}" type="datetime1">
              <a:rPr lang="en-US"/>
              <a:pPr>
                <a:defRPr/>
              </a:pPr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30F1B3-3008-4C3B-BC64-11B71120C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notesSlide" Target="../notesSlides/notesSlide17.xml"/><Relationship Id="rId7" Type="http://schemas.openxmlformats.org/officeDocument/2006/relationships/diagramData" Target="../diagrams/data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11" Type="http://schemas.microsoft.com/office/2007/relationships/diagramDrawing" Target="../diagrams/drawing8.xml"/><Relationship Id="rId5" Type="http://schemas.openxmlformats.org/officeDocument/2006/relationships/image" Target="../media/image30.jpeg"/><Relationship Id="rId10" Type="http://schemas.openxmlformats.org/officeDocument/2006/relationships/diagramColors" Target="../diagrams/colors8.xml"/><Relationship Id="rId4" Type="http://schemas.openxmlformats.org/officeDocument/2006/relationships/oleObject" Target="../embeddings/oleObject11.bin"/><Relationship Id="rId9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hyperlink" Target="http://bonitron.com/solutions.html" TargetMode="External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36.jpe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7.jpeg"/><Relationship Id="rId9" Type="http://schemas.microsoft.com/office/2007/relationships/diagramDrawing" Target="../diagrams/drawing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png"/><Relationship Id="rId5" Type="http://schemas.openxmlformats.org/officeDocument/2006/relationships/image" Target="../media/image39.jpeg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itron.com/drive-ab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aise.rockwellautomation.com/RAConfig/browsecatalog.asp?LID=Encompass&amp;KW=bonitron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bonitron.com/solutions.html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diagramQuickStyle" Target="../diagrams/quickStyle3.xml"/><Relationship Id="rId5" Type="http://schemas.openxmlformats.org/officeDocument/2006/relationships/oleObject" Target="../embeddings/oleObject5.bin"/><Relationship Id="rId10" Type="http://schemas.openxmlformats.org/officeDocument/2006/relationships/diagramLayout" Target="../diagrams/layout3.xml"/><Relationship Id="rId4" Type="http://schemas.openxmlformats.org/officeDocument/2006/relationships/image" Target="../media/image16.png"/><Relationship Id="rId9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057400" y="1371600"/>
            <a:ext cx="4953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0"/>
            <a:ext cx="67056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Bonitron, Inc. 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4" name="Subtitle 5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Overvoltage Solutions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Allen Bradley® – Rockwell Automation</a:t>
            </a:r>
            <a:endParaRPr lang="en-US" dirty="0" smtClean="0">
              <a:solidFill>
                <a:srgbClr val="898989"/>
              </a:solidFill>
            </a:endParaRPr>
          </a:p>
        </p:txBody>
      </p:sp>
      <p:pic>
        <p:nvPicPr>
          <p:cNvPr id="17415" name="Picture 3" descr="C:\Documents and Settings\Todd Edwards\Desktop\ppt\Oil Applications 20100302_files\slide0335_image10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7313" y="1752600"/>
            <a:ext cx="8524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 descr="C:\Documents and Settings\Todd Edwards\Desktop\ppt\slide0344_image09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676400"/>
            <a:ext cx="12573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5" descr="M3575T_B5_00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3200400"/>
            <a:ext cx="1089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7" descr="3675-enclosed-copy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3810000"/>
            <a:ext cx="7620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406609" y="6566022"/>
            <a:ext cx="1645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+mn-lt"/>
              </a:rPr>
              <a:t>20110126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1" name="Group 41"/>
          <p:cNvGrpSpPr>
            <a:grpSpLocks/>
          </p:cNvGrpSpPr>
          <p:nvPr/>
        </p:nvGrpSpPr>
        <p:grpSpPr bwMode="auto">
          <a:xfrm>
            <a:off x="0" y="2863850"/>
            <a:ext cx="9144000" cy="1233488"/>
            <a:chOff x="336" y="2175"/>
            <a:chExt cx="4764" cy="456"/>
          </a:xfrm>
        </p:grpSpPr>
        <p:sp>
          <p:nvSpPr>
            <p:cNvPr id="112676" name="Text Box 42"/>
            <p:cNvSpPr txBox="1">
              <a:spLocks noChangeArrowheads="1"/>
            </p:cNvSpPr>
            <p:nvPr/>
          </p:nvSpPr>
          <p:spPr bwMode="auto">
            <a:xfrm>
              <a:off x="336" y="2175"/>
              <a:ext cx="476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600" b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112677" name="Text Box 43"/>
            <p:cNvSpPr txBox="1">
              <a:spLocks noChangeArrowheads="1"/>
            </p:cNvSpPr>
            <p:nvPr/>
          </p:nvSpPr>
          <p:spPr bwMode="auto">
            <a:xfrm>
              <a:off x="384" y="2394"/>
              <a:ext cx="268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600" b="1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sp>
        <p:nvSpPr>
          <p:cNvPr id="50" name="Title 1"/>
          <p:cNvSpPr txBox="1">
            <a:spLocks/>
          </p:cNvSpPr>
          <p:nvPr/>
        </p:nvSpPr>
        <p:spPr>
          <a:xfrm>
            <a:off x="2514600" y="152400"/>
            <a:ext cx="65532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Bonitron Chopper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Setpoints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6" name="Group 117"/>
          <p:cNvGraphicFramePr>
            <a:graphicFrameLocks noGrp="1"/>
          </p:cNvGraphicFramePr>
          <p:nvPr/>
        </p:nvGraphicFramePr>
        <p:xfrm>
          <a:off x="1676400" y="2057400"/>
          <a:ext cx="5791201" cy="3810001"/>
        </p:xfrm>
        <a:graphic>
          <a:graphicData uri="http://schemas.openxmlformats.org/drawingml/2006/table">
            <a:tbl>
              <a:tblPr/>
              <a:tblGrid>
                <a:gridCol w="1045634"/>
                <a:gridCol w="1796345"/>
                <a:gridCol w="1474611"/>
                <a:gridCol w="1474611"/>
              </a:tblGrid>
              <a:tr h="1248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Voltage Code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Nominal Line Voltage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Turn 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Turn Off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602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230 VAC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375 VDC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360 VDC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460 VAC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750 VDC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720 VDC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8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575 VAC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940 VDC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880 VDC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VAC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1090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VDC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VDC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86DCBE8-0382-4DDB-9DC6-8E46BF35608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 txBox="1">
            <a:spLocks/>
          </p:cNvSpPr>
          <p:nvPr/>
        </p:nvSpPr>
        <p:spPr>
          <a:xfrm>
            <a:off x="2514600" y="152400"/>
            <a:ext cx="6553200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Duty Cycle Example</a:t>
            </a:r>
          </a:p>
        </p:txBody>
      </p:sp>
      <p:graphicFrame>
        <p:nvGraphicFramePr>
          <p:cNvPr id="7" name="Group 343"/>
          <p:cNvGraphicFramePr>
            <a:graphicFrameLocks/>
          </p:cNvGraphicFramePr>
          <p:nvPr/>
        </p:nvGraphicFramePr>
        <p:xfrm>
          <a:off x="1066800" y="1524000"/>
          <a:ext cx="6858001" cy="4463298"/>
        </p:xfrm>
        <a:graphic>
          <a:graphicData uri="http://schemas.openxmlformats.org/drawingml/2006/table">
            <a:tbl>
              <a:tblPr/>
              <a:tblGrid>
                <a:gridCol w="2325177"/>
                <a:gridCol w="1216742"/>
                <a:gridCol w="1656889"/>
                <a:gridCol w="1659193"/>
              </a:tblGrid>
              <a:tr h="5354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Brake Module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M3452-xxxx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Peak hp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Braking Amps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(Peak)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Braking Amps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(RMS)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4860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H75B7, U75HB7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60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H150B7, U150HB7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40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H200K6, U200HK6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60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H300K6, U300HK6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60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H600K6, U600HK6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60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H800K9, U800HK9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40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H1200K10, U1200HK10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60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H1600M14, U1600HM14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66800" y="6172200"/>
            <a:ext cx="69342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Choppers can be de-rated to obtain higher duty cycles</a:t>
            </a:r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271B84-A98B-4195-AAE9-7DF5DCD6ABA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2514600" y="158750"/>
            <a:ext cx="662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Braking Transistors</a:t>
            </a:r>
          </a:p>
        </p:txBody>
      </p:sp>
      <p:sp>
        <p:nvSpPr>
          <p:cNvPr id="27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DFF6-3C96-456F-BC0A-D2A11FB4C0EA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667" name="Picture 2" descr="C:\Documents and Settings\Todd Edwards\Desktop\ppt\slide0344_image0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2390775"/>
            <a:ext cx="1714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Text Box 1028"/>
          <p:cNvSpPr txBox="1">
            <a:spLocks noChangeArrowheads="1"/>
          </p:cNvSpPr>
          <p:nvPr/>
        </p:nvSpPr>
        <p:spPr bwMode="auto">
          <a:xfrm>
            <a:off x="2413000" y="1508781"/>
            <a:ext cx="6675438" cy="369974"/>
          </a:xfrm>
          <a:prstGeom prst="rect">
            <a:avLst/>
          </a:prstGeom>
          <a:solidFill>
            <a:srgbClr val="C00000"/>
          </a:solidFill>
          <a:ln w="101600">
            <a:solidFill>
              <a:srgbClr val="C00000"/>
            </a:solidFill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Full line of choppers.  All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Rockwell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Product groups, 1336 through 755. 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669" name="TextBox 7"/>
          <p:cNvSpPr txBox="1">
            <a:spLocks noChangeArrowheads="1"/>
          </p:cNvSpPr>
          <p:nvPr/>
        </p:nvSpPr>
        <p:spPr bwMode="auto">
          <a:xfrm>
            <a:off x="228600" y="13716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Calibri" pitchFamily="34" charset="0"/>
              </a:rPr>
              <a:t>“Chopper”</a:t>
            </a:r>
          </a:p>
        </p:txBody>
      </p:sp>
      <p:sp>
        <p:nvSpPr>
          <p:cNvPr id="113670" name="TextBox 9"/>
          <p:cNvSpPr txBox="1">
            <a:spLocks noChangeArrowheads="1"/>
          </p:cNvSpPr>
          <p:nvPr/>
        </p:nvSpPr>
        <p:spPr bwMode="auto">
          <a:xfrm>
            <a:off x="838200" y="57912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Calibri" pitchFamily="34" charset="0"/>
              </a:rPr>
              <a:t>“Transistor”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017537" y="2331732"/>
          <a:ext cx="5730244" cy="4114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9438" y="1600200"/>
          <a:ext cx="7924796" cy="4495792"/>
        </p:xfrm>
        <a:graphic>
          <a:graphicData uri="http://schemas.openxmlformats.org/drawingml/2006/table">
            <a:tbl>
              <a:tblPr/>
              <a:tblGrid>
                <a:gridCol w="1209318"/>
                <a:gridCol w="1594705"/>
                <a:gridCol w="779633"/>
                <a:gridCol w="779633"/>
                <a:gridCol w="779633"/>
                <a:gridCol w="779633"/>
                <a:gridCol w="2002241"/>
              </a:tblGrid>
              <a:tr h="787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1336 Series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Model 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Peak  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Peak Amp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Cont. Amp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Min. Ohm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Dimensions                                      (H x W x 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0898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230 VAC Drives    |    "L"    |    375VDC Setpoint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1336-WA018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M3452-L75B7-A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37.5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17.75 x 7.00 x 8.10"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1336-WA070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M3452-L150B7-A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75.0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17.75 x 7.00 x 8.10"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1336-WA115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M3452-L300K6-A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150.0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 x 7.12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98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460 VAC Drives    |    "H"    |    750VDC 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Setpoint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1336-WB009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M3452-H75B7-A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17.75 x 7.00 x 8.10"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1336-WB035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M3452-H75B7-A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17.75 x 7.00 x 8.10"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1336-WB110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M3452-H300K6-A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 x 7.12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98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575-600 VAC Drives    |    "C"    |    940VDC Setpoint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1336-WC009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M3452-C75B7-A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17.75 x 7.00 x 8.10"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1336-WC035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M3452-C75B7-A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17.75 x 7.00 x 8.10"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1336-WC085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M3452-C300K6-A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380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20.00 x 7.12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743200" y="152400"/>
            <a:ext cx="63246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1336-W</a:t>
            </a:r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76D1CD-18D8-473C-AF9B-C306CF7D33B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 txBox="1">
            <a:spLocks/>
          </p:cNvSpPr>
          <p:nvPr/>
        </p:nvSpPr>
        <p:spPr>
          <a:xfrm>
            <a:off x="2514600" y="152400"/>
            <a:ext cx="6553200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Bonitron Resistors</a:t>
            </a:r>
          </a:p>
        </p:txBody>
      </p: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-1600200" y="1295400"/>
            <a:ext cx="9067800" cy="5024438"/>
            <a:chOff x="-1402080" y="1295400"/>
            <a:chExt cx="7315200" cy="5024438"/>
          </a:xfrm>
        </p:grpSpPr>
        <p:graphicFrame>
          <p:nvGraphicFramePr>
            <p:cNvPr id="5122" name="Object 6"/>
            <p:cNvGraphicFramePr>
              <a:graphicFrameLocks noChangeAspect="1"/>
            </p:cNvGraphicFramePr>
            <p:nvPr/>
          </p:nvGraphicFramePr>
          <p:xfrm>
            <a:off x="-1402080" y="1295400"/>
            <a:ext cx="7315200" cy="5024438"/>
          </p:xfrm>
          <a:graphic>
            <a:graphicData uri="http://schemas.openxmlformats.org/presentationml/2006/ole">
              <p:oleObj spid="_x0000_s5122" name="AutoCAD LT Drawing" r:id="rId4" imgW="10188000" imgH="5646600" progId="">
                <p:embed/>
              </p:oleObj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3146868" y="4419600"/>
              <a:ext cx="1143641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5125" name="Picture 8" descr="G:\Dreamweaver\BonitronLive\images-new\product_images\full_size\M3575R_B7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86715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67200" y="6000750"/>
            <a:ext cx="365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M3575R              or             M3775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3800" y="4343400"/>
            <a:ext cx="304800" cy="9906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4A5CF8-0195-44CD-AAB9-7E44FA65C7A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131" name="Picture 14" descr="C:\Documents and Settings\Todd Edwards\My Documents\Graphics\M3775RK\Bonitron DBR Stacked\Bonitron_DBR_EN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8725" y="3611563"/>
            <a:ext cx="218281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6725" y="2879725"/>
            <a:ext cx="15811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 txBox="1">
            <a:spLocks/>
          </p:cNvSpPr>
          <p:nvPr/>
        </p:nvSpPr>
        <p:spPr>
          <a:xfrm>
            <a:off x="2514600" y="152400"/>
            <a:ext cx="65532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Bonitron Resistors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473200"/>
          <a:ext cx="4876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3E079CE-B2AC-4043-BB29-358AE7D5CD8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33124" name="Picture 6" descr="Resistors_20101221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4563" y="2149475"/>
            <a:ext cx="38957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Resistors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88318-6FB3-40A6-B53A-AF9C2CF131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35171" name="Picture 2" descr="P:\Images\Originals\3575\3575PR\H1200C1000SS-3R\M3575PR-H1200C1000SS-3R_20100726_008-M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838" y="1235075"/>
            <a:ext cx="353536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457245" y="1874538"/>
          <a:ext cx="5669218" cy="562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43200" y="152400"/>
            <a:ext cx="63246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M3452 Complete Braking Kit</a:t>
            </a:r>
          </a:p>
        </p:txBody>
      </p:sp>
      <p:graphicFrame>
        <p:nvGraphicFramePr>
          <p:cNvPr id="7170" name="Object 227"/>
          <p:cNvGraphicFramePr>
            <a:graphicFrameLocks noChangeAspect="1"/>
          </p:cNvGraphicFramePr>
          <p:nvPr/>
        </p:nvGraphicFramePr>
        <p:xfrm>
          <a:off x="-274267" y="0"/>
          <a:ext cx="13811901" cy="7653820"/>
        </p:xfrm>
        <a:graphic>
          <a:graphicData uri="http://schemas.openxmlformats.org/presentationml/2006/ole">
            <p:oleObj spid="_x0000_s175106" name="AutoCAD LT Drawing" r:id="rId4" imgW="10188000" imgH="5646600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4442622" y="3513982"/>
            <a:ext cx="1171327" cy="124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3" name="Picture 5" descr="Black M345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6463" y="1417342"/>
            <a:ext cx="1522017" cy="219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17537" y="2774744"/>
            <a:ext cx="1378032" cy="303167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906D8B-8008-446B-9E1B-0217647C5E9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17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6554" y="3063244"/>
            <a:ext cx="14811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 10"/>
          <p:cNvGraphicFramePr/>
          <p:nvPr/>
        </p:nvGraphicFramePr>
        <p:xfrm>
          <a:off x="4846317" y="3703317"/>
          <a:ext cx="3810025" cy="2743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43200" y="152400"/>
            <a:ext cx="63246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1336-MOD-K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371600"/>
          <a:ext cx="7924800" cy="5257792"/>
        </p:xfrm>
        <a:graphic>
          <a:graphicData uri="http://schemas.openxmlformats.org/drawingml/2006/table">
            <a:tbl>
              <a:tblPr/>
              <a:tblGrid>
                <a:gridCol w="1633796"/>
                <a:gridCol w="1473968"/>
                <a:gridCol w="710346"/>
                <a:gridCol w="710346"/>
                <a:gridCol w="816899"/>
                <a:gridCol w="572717"/>
                <a:gridCol w="2006728"/>
              </a:tblGrid>
              <a:tr h="71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1336 Series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Model 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Peak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Peak  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Cont. Watts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Ohms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Dimensions                                      (H x W x 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8420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230 VAC Drives    |    "L"    |    375VDC Setpoint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1336-MOD-KA005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M3452-L3B-R030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18.25" x 9.50" x 8.50"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1336-MOD-KA010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M3452-L9C-R015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9.4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12.6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18.25" x 11.50"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42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1336-MOD-KA050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M3452-L75B7A*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28.4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37.5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17.75" x 7.00" x 8.10"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M3775RK-L030A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11.50" x 29.00" x 18.00"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460 VAC Drives    |    "H"    |    750VDC Setpoint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1336-MOD-KB005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M3452-H9C-R108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18.25" x 11.50"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1336-MOD-KB010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M3452-H9C-R050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11.3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15.1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18.25" x 11.50"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42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1336-MOD-KB050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12.75" x 4.00" x 8.70"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11.50" x 29.00" x 18.00"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575-600 VAC Drives    |    "C"    |    940VDC Setpoint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1336-MOD-KC005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M3452-C9C-R108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18.25" x 11.50"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1336-MOD-KC010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M3452-C9C-R050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23.7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18.25" x 11.50"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42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1336-MOD-KB050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M3452-C75B7A*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17.75" x 7.00" x 8.10"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M3775RK-C075A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11.50" x 29.00" x 18.00"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 Requires separate chopper and resistor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8BA1C15-9562-40C2-BAAA-1FB4D313745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3" cstate="print"/>
          <a:srcRect t="6009"/>
          <a:stretch>
            <a:fillRect/>
          </a:stretch>
        </p:blipFill>
        <p:spPr bwMode="auto">
          <a:xfrm>
            <a:off x="1241525" y="1508781"/>
            <a:ext cx="6530840" cy="475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52400"/>
            <a:ext cx="6705600" cy="733425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Regeneration</a:t>
            </a:r>
          </a:p>
        </p:txBody>
      </p:sp>
      <p:sp>
        <p:nvSpPr>
          <p:cNvPr id="32772" name="Slide Number Placeholder 8"/>
          <p:cNvSpPr txBox="1">
            <a:spLocks noGrp="1"/>
          </p:cNvSpPr>
          <p:nvPr/>
        </p:nvSpPr>
        <p:spPr>
          <a:xfrm>
            <a:off x="6583363" y="63547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74617B-C8D7-4AE9-8CDC-8B614A885885}" type="slidenum">
              <a:rPr lang="en-US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38" name="Text Box 6"/>
          <p:cNvSpPr txBox="1">
            <a:spLocks noChangeArrowheads="1"/>
          </p:cNvSpPr>
          <p:nvPr/>
        </p:nvSpPr>
        <p:spPr bwMode="auto">
          <a:xfrm>
            <a:off x="3017838" y="2149475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3740" name="Picture 7" descr="m3345_animate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219" y="2788927"/>
            <a:ext cx="1554463" cy="310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1708" y="3190626"/>
            <a:ext cx="1463024" cy="270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6171" y="3154683"/>
            <a:ext cx="1463024" cy="270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AFC87-428B-4502-9A06-44AD0C38ABD7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2" descr="BUILDIN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74838"/>
            <a:ext cx="2835275" cy="1628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Diagram 9"/>
          <p:cNvGraphicFramePr/>
          <p:nvPr/>
        </p:nvGraphicFramePr>
        <p:xfrm>
          <a:off x="3749049" y="1417342"/>
          <a:ext cx="487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462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838" y="4188110"/>
            <a:ext cx="210185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9763" y="6016910"/>
            <a:ext cx="25606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www.bonitron.com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52400"/>
            <a:ext cx="6705600" cy="733425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Regeneration</a:t>
            </a:r>
          </a:p>
        </p:txBody>
      </p:sp>
      <p:sp>
        <p:nvSpPr>
          <p:cNvPr id="3277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9B216-BE61-404A-B5E0-5382AEDBCD5E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1315" name="Picture 7" descr="m3345_animate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1428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 11"/>
          <p:cNvGraphicFramePr/>
          <p:nvPr/>
        </p:nvGraphicFramePr>
        <p:xfrm>
          <a:off x="2667000" y="1676400"/>
          <a:ext cx="6096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4F905-9B6F-46CD-B1E6-C2B06BBCA55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9763" y="1874838"/>
          <a:ext cx="7680877" cy="3840442"/>
        </p:xfrm>
        <a:graphic>
          <a:graphicData uri="http://schemas.openxmlformats.org/drawingml/2006/table">
            <a:tbl>
              <a:tblPr/>
              <a:tblGrid>
                <a:gridCol w="1273150"/>
                <a:gridCol w="2000665"/>
                <a:gridCol w="708861"/>
                <a:gridCol w="708861"/>
                <a:gridCol w="708861"/>
                <a:gridCol w="2280479"/>
              </a:tblGrid>
              <a:tr h="928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1336R Series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Model 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Cont.  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Peak Amp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Cont. Amp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Dimensions                                      (H x W x 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6402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380-415 VAC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1336R-VB048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M3345-3AWMFM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24.00 x 10.00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1336R-VB078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(2X) M3345-3AWMFM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(2X) 24.00 x 10.00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4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1336R-VB180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(3X) M3345-35WMFM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(3X) 24.00 x 10.00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02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460-480 VAC Drives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1336R-VB048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M3345-4AWMFM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24.00 x 10.00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1336R-VB078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(2X) M3345-4AWMFM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(2X) 24.00 x 10.00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4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1336R-VB180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(3X) M3345-45WMFM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(3X) 24.00 x 10.00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52400"/>
            <a:ext cx="6705600" cy="733425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Bonitron 1336R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2835275" y="137196"/>
            <a:ext cx="6308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High Power Solutions</a:t>
            </a: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6627" name="Slide Number Placeholder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A7704C-BEF7-4DAA-9687-9D191F4F0D1B}" type="slidenum">
              <a:rPr lang="en-US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3" name="Rectangle 10">
            <a:hlinkClick r:id="rId3"/>
          </p:cNvPr>
          <p:cNvSpPr>
            <a:spLocks noChangeArrowheads="1"/>
          </p:cNvSpPr>
          <p:nvPr/>
        </p:nvSpPr>
        <p:spPr bwMode="auto">
          <a:xfrm>
            <a:off x="0" y="6457950"/>
            <a:ext cx="184150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143364" name="Text Box 7"/>
          <p:cNvSpPr txBox="1">
            <a:spLocks noChangeArrowheads="1"/>
          </p:cNvSpPr>
          <p:nvPr/>
        </p:nvSpPr>
        <p:spPr bwMode="auto">
          <a:xfrm>
            <a:off x="731838" y="1325563"/>
            <a:ext cx="7405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731562" y="1691659"/>
          <a:ext cx="4937706" cy="4592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336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2422525"/>
            <a:ext cx="272097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681" y="1234464"/>
            <a:ext cx="4556026" cy="551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76200"/>
            <a:ext cx="6705600" cy="733425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Bridges</a:t>
            </a:r>
          </a:p>
        </p:txBody>
      </p:sp>
      <p:sp>
        <p:nvSpPr>
          <p:cNvPr id="32772" name="Slide Number Placeholder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C7602A-CF0B-42D9-982E-E173DD9BF037}" type="slidenum">
              <a:rPr lang="en-US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11" descr="G:\Dreamweaver\BonitronLive\images-new\product_images\full_size\M3713SC-Gr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450" y="1535113"/>
            <a:ext cx="2114550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19400" y="1981200"/>
            <a:ext cx="1676400" cy="1016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M3713</a:t>
            </a:r>
          </a:p>
          <a:p>
            <a:pPr algn="ctr">
              <a:defRPr/>
            </a:pPr>
            <a:r>
              <a:rPr lang="en-US" sz="2000" b="1" dirty="0">
                <a:latin typeface="+mn-lt"/>
              </a:rPr>
              <a:t>Common Bus Supply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1752600"/>
            <a:ext cx="762000" cy="15240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2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8075" y="4244975"/>
            <a:ext cx="118745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5525" y="4251325"/>
            <a:ext cx="1189038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4075" y="4251325"/>
            <a:ext cx="118745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76200"/>
            <a:ext cx="6705600" cy="733425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Bridges</a:t>
            </a:r>
          </a:p>
        </p:txBody>
      </p:sp>
      <p:sp>
        <p:nvSpPr>
          <p:cNvPr id="3277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1AE16-96D5-47BE-8863-6F7CA129CF0A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8483" name="Picture 3" descr="G:\Dreamweaver\TE Revisions\Website\Website Backup 20100914\images-new\product_images\full_size\M3713SC-Gro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0" y="1371600"/>
            <a:ext cx="2540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4" name="Picture 4" descr="G:\Dreamweaver\TE Revisions\Website\Website Backup 20100914\images-new\product_images\full_size\M3713DM-Gr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25400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5" name="TextBox 9"/>
          <p:cNvSpPr txBox="1">
            <a:spLocks noChangeArrowheads="1"/>
          </p:cNvSpPr>
          <p:nvPr/>
        </p:nvSpPr>
        <p:spPr bwMode="auto">
          <a:xfrm>
            <a:off x="1981200" y="284480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alibri" pitchFamily="34" charset="0"/>
              </a:rPr>
              <a:t>M3713DM</a:t>
            </a:r>
          </a:p>
          <a:p>
            <a:pPr algn="ctr"/>
            <a:r>
              <a:rPr lang="en-US" sz="1600" b="1">
                <a:latin typeface="Calibri" pitchFamily="34" charset="0"/>
              </a:rPr>
              <a:t>Without Pre-charge</a:t>
            </a:r>
          </a:p>
        </p:txBody>
      </p:sp>
      <p:sp>
        <p:nvSpPr>
          <p:cNvPr id="148486" name="TextBox 10"/>
          <p:cNvSpPr txBox="1">
            <a:spLocks noChangeArrowheads="1"/>
          </p:cNvSpPr>
          <p:nvPr/>
        </p:nvSpPr>
        <p:spPr bwMode="auto">
          <a:xfrm>
            <a:off x="4419600" y="162560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alibri" pitchFamily="34" charset="0"/>
              </a:rPr>
              <a:t>M3713SC</a:t>
            </a:r>
          </a:p>
          <a:p>
            <a:pPr algn="ctr"/>
            <a:r>
              <a:rPr lang="en-US" sz="1600" b="1">
                <a:latin typeface="Calibri" pitchFamily="34" charset="0"/>
              </a:rPr>
              <a:t>With Pre-charge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731563" y="3794756"/>
          <a:ext cx="7589436" cy="286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0"/>
          <p:cNvGraphicFramePr>
            <a:graphicFrameLocks noChangeAspect="1"/>
          </p:cNvGraphicFramePr>
          <p:nvPr/>
        </p:nvGraphicFramePr>
        <p:xfrm>
          <a:off x="228600" y="1143000"/>
          <a:ext cx="8915400" cy="4938713"/>
        </p:xfrm>
        <a:graphic>
          <a:graphicData uri="http://schemas.openxmlformats.org/presentationml/2006/ole">
            <p:oleObj spid="_x0000_s8194" name="AutoCAD LT Drawing" r:id="rId4" imgW="10188000" imgH="5646600" progId="">
              <p:embed/>
            </p:oleObj>
          </a:graphicData>
        </a:graphic>
      </p:graphicFrame>
      <p:sp>
        <p:nvSpPr>
          <p:cNvPr id="2058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52400"/>
            <a:ext cx="6705600" cy="733425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Bus Module</a:t>
            </a:r>
          </a:p>
        </p:txBody>
      </p:sp>
      <p:sp>
        <p:nvSpPr>
          <p:cNvPr id="3277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8B8EC-9157-47F7-8867-9D16501B9AD0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14" descr="3345CB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857750"/>
            <a:ext cx="14287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3079" idx="0"/>
          </p:cNvCxnSpPr>
          <p:nvPr/>
        </p:nvCxnSpPr>
        <p:spPr>
          <a:xfrm rot="16200000" flipV="1">
            <a:off x="3490913" y="3976687"/>
            <a:ext cx="1657350" cy="10477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5400" y="6019800"/>
            <a:ext cx="1981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M3345CBM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6400" y="2286000"/>
            <a:ext cx="3200400" cy="8382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0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6963" y="2971800"/>
            <a:ext cx="118903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8075" y="2971800"/>
            <a:ext cx="11874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63" y="0"/>
            <a:ext cx="6675437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Bus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2E01F-7F47-43E0-A323-F8D30FCC0A7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3657610" y="2057415"/>
          <a:ext cx="4907293" cy="333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0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813" y="3978275"/>
            <a:ext cx="1428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5" name="Picture 3" descr="P:\Images\modified\M3612\M3612EC_20081216_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9038" y="1508125"/>
            <a:ext cx="112553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47" y="1327751"/>
            <a:ext cx="87725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4600" y="212725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Ride-Thru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658" y="5540375"/>
            <a:ext cx="198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3534 or 3460</a:t>
            </a:r>
          </a:p>
          <a:p>
            <a:pPr algn="ctr">
              <a:defRPr/>
            </a:pPr>
            <a:r>
              <a:rPr lang="en-US" sz="2000" b="1" dirty="0">
                <a:latin typeface="+mn-lt"/>
              </a:rPr>
              <a:t>Ride-Thru</a:t>
            </a:r>
          </a:p>
        </p:txBody>
      </p:sp>
      <p:sp>
        <p:nvSpPr>
          <p:cNvPr id="8" name="Rectangle 7"/>
          <p:cNvSpPr/>
          <p:nvPr/>
        </p:nvSpPr>
        <p:spPr>
          <a:xfrm>
            <a:off x="782858" y="3276600"/>
            <a:ext cx="1066800" cy="21336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322187-A735-4CF2-BAB5-1667B988A3E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025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8183" y="3155604"/>
            <a:ext cx="153193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3933" y="3155604"/>
            <a:ext cx="153035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8583" y="3155604"/>
            <a:ext cx="153193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4600" y="206375"/>
            <a:ext cx="6629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Ride-Thru Advantages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200400" y="1447800"/>
          <a:ext cx="5410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8723" name="Picture 2" descr="C:\Documents and Settings\Todd Edwards\Desktop\RELL PPT\Drafts\M3460R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1600200"/>
            <a:ext cx="2057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39B36EC-3E7E-43CD-8A30-D1C0E73FC47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57400" y="762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DC Bus Ride-Thru</a:t>
            </a:r>
          </a:p>
        </p:txBody>
      </p:sp>
      <p:pic>
        <p:nvPicPr>
          <p:cNvPr id="160770" name="Picture 3" descr="G:\Dreamweaver\^^^^^^Upload_20091007\images-new\charts\undervoltage grap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2212975"/>
            <a:ext cx="859155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724400" cy="381000"/>
          </a:xfrm>
          <a:solidFill>
            <a:srgbClr val="C00000"/>
          </a:solidFill>
        </p:spPr>
        <p:txBody>
          <a:bodyPr/>
          <a:lstStyle/>
          <a:p>
            <a:pPr marL="182563" indent="0" eaLnBrk="1" hangingPunct="1">
              <a:buFont typeface="Monotype Sorts"/>
              <a:buNone/>
            </a:pPr>
            <a:r>
              <a:rPr lang="en-US" sz="1800" smtClean="0">
                <a:solidFill>
                  <a:srgbClr val="FFFFFF"/>
                </a:solidFill>
              </a:rPr>
              <a:t>Maintain DC Bus Voltage during an AC line sag.</a:t>
            </a:r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3CE5D7-4365-4D26-BDBC-12CDDB217AB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02493-0CA4-40DC-BEA6-139986573788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14600" y="82550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Bonitron Products</a:t>
            </a:r>
          </a:p>
        </p:txBody>
      </p:sp>
      <p:grpSp>
        <p:nvGrpSpPr>
          <p:cNvPr id="21507" name="Group 8"/>
          <p:cNvGrpSpPr>
            <a:grpSpLocks/>
          </p:cNvGrpSpPr>
          <p:nvPr/>
        </p:nvGrpSpPr>
        <p:grpSpPr bwMode="auto">
          <a:xfrm>
            <a:off x="533400" y="1295400"/>
            <a:ext cx="8077200" cy="5326063"/>
            <a:chOff x="533400" y="1295400"/>
            <a:chExt cx="8077200" cy="5326063"/>
          </a:xfrm>
        </p:grpSpPr>
        <p:pic>
          <p:nvPicPr>
            <p:cNvPr id="21508" name="Picture 2" descr="G:\Dreamweaver\^^^^^^Upload_20091007\images-new\charts\Solutions-Blocks-2009071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1295400"/>
              <a:ext cx="8077200" cy="532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9" name="Picture 2" descr="C:\Documents and Settings\Todd Edwards\My Documents\Sales Brochures\00. Common Shared Graphics\Product Images\AB\400.t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83294" y="3337561"/>
              <a:ext cx="731512" cy="1106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www.bonitron.com</a:t>
            </a:r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/>
        </p:nvGraphicFramePr>
        <p:xfrm>
          <a:off x="228600" y="1371600"/>
          <a:ext cx="8915400" cy="4940300"/>
        </p:xfrm>
        <a:graphic>
          <a:graphicData uri="http://schemas.openxmlformats.org/presentationml/2006/ole">
            <p:oleObj spid="_x0000_s11266" name="AutoCAD LT Drawing" r:id="rId4" imgW="10188000" imgH="5646600" progId="">
              <p:embed/>
            </p:oleObj>
          </a:graphicData>
        </a:graphic>
      </p:graphicFrame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D2A6B0-2288-4910-9B88-CDD48B4A6A2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www.bonitron.com</a:t>
            </a: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152400" y="1371600"/>
          <a:ext cx="8915400" cy="4940300"/>
        </p:xfrm>
        <a:graphic>
          <a:graphicData uri="http://schemas.openxmlformats.org/presentationml/2006/ole">
            <p:oleObj spid="_x0000_s12290" name="AutoCAD LT Drawing" r:id="rId4" imgW="10188000" imgH="5646600" progId="">
              <p:embed/>
            </p:oleObj>
          </a:graphicData>
        </a:graphic>
      </p:graphicFrame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907751-B843-4F3D-B7D5-A482C0A385A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Channels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9763" y="1508125"/>
            <a:ext cx="4297993" cy="4938713"/>
            <a:chOff x="639763" y="1508125"/>
            <a:chExt cx="4297993" cy="4938713"/>
          </a:xfrm>
        </p:grpSpPr>
        <p:graphicFrame>
          <p:nvGraphicFramePr>
            <p:cNvPr id="11" name="Diagram 10"/>
            <p:cNvGraphicFramePr/>
            <p:nvPr/>
          </p:nvGraphicFramePr>
          <p:xfrm>
            <a:off x="639763" y="1508125"/>
            <a:ext cx="4297993" cy="49387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68965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96988" y="2240293"/>
              <a:ext cx="3017686" cy="166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7756" y="2057415"/>
            <a:ext cx="4023366" cy="2832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www.bonitron.com</a:t>
            </a:r>
          </a:p>
        </p:txBody>
      </p:sp>
      <p:pic>
        <p:nvPicPr>
          <p:cNvPr id="17613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4" y="1281503"/>
            <a:ext cx="8094307" cy="5073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613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7035" y="6463629"/>
            <a:ext cx="28765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www.bonitron.com</a:t>
            </a:r>
          </a:p>
        </p:txBody>
      </p:sp>
      <p:pic>
        <p:nvPicPr>
          <p:cNvPr id="17715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91" y="1234464"/>
            <a:ext cx="8046633" cy="5070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035024" y="4343390"/>
            <a:ext cx="1645901" cy="137158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20634" y="4526268"/>
            <a:ext cx="731512" cy="45719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446487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dirty="0" smtClean="0">
                <a:latin typeface="+mn-lt"/>
              </a:rPr>
              <a:t>Click the Encompass Logo to see Bonitron on RAISE 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Bonitron on RAISE</a:t>
            </a: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708" y="1624934"/>
            <a:ext cx="5162550" cy="463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438400" y="0"/>
            <a:ext cx="670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   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Engineering &amp; Sales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    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Points of Contact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926098" y="1295400"/>
          <a:ext cx="5684502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981200"/>
            <a:ext cx="3048000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Bonitron, Inc.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521 Fairground Court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Nashville, TN 37211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Tel: 	615-244-2825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Fax: 	615-244-2833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Web:	www.bonitron.com</a:t>
            </a:r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55F68BA-DA5A-4E2B-8478-7ED6B195E67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88" y="4800600"/>
            <a:ext cx="9142412" cy="1981200"/>
          </a:xfrm>
        </p:spPr>
        <p:txBody>
          <a:bodyPr lIns="92075" tIns="46038" rIns="92075" bIns="46038"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00"/>
              </a:spcAft>
              <a:buFontTx/>
              <a:buNone/>
              <a:defRPr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Dedicated to Designing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100"/>
              </a:spcAft>
              <a:buFontTx/>
              <a:buNone/>
              <a:defRPr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Manufacturing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100"/>
              </a:spcAft>
              <a:buFontTx/>
              <a:buNone/>
              <a:defRPr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Industrial Electronics</a:t>
            </a:r>
            <a:endParaRPr lang="en-US" sz="3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Big Logo No Text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4325" y="1406525"/>
            <a:ext cx="33940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363788"/>
            <a:ext cx="9144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rgbClr val="004E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BONITRON</a:t>
            </a:r>
          </a:p>
        </p:txBody>
      </p:sp>
      <p:sp>
        <p:nvSpPr>
          <p:cNvPr id="173061" name="Slide Number Placeholder 6"/>
          <p:cNvSpPr txBox="1">
            <a:spLocks noGrp="1"/>
          </p:cNvSpPr>
          <p:nvPr/>
        </p:nvSpPr>
        <p:spPr bwMode="auto">
          <a:xfrm>
            <a:off x="8504238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4FF1741-56A9-4A1D-96E5-EE7D4CE39F84}" type="slidenum">
              <a:rPr lang="en-US" sz="1400">
                <a:latin typeface="Calibri" pitchFamily="34" charset="0"/>
              </a:rPr>
              <a:pPr eaLnBrk="0" hangingPunct="0"/>
              <a:t>37</a:t>
            </a:fld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utoUpdateAnimBg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14600" y="152400"/>
            <a:ext cx="65532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M3575T Standard Duty</a:t>
            </a:r>
          </a:p>
        </p:txBody>
      </p:sp>
      <p:graphicFrame>
        <p:nvGraphicFramePr>
          <p:cNvPr id="12" name="Group 714"/>
          <p:cNvGraphicFramePr>
            <a:graphicFrameLocks/>
          </p:cNvGraphicFramePr>
          <p:nvPr/>
        </p:nvGraphicFramePr>
        <p:xfrm>
          <a:off x="381000" y="1824038"/>
          <a:ext cx="8397876" cy="4271965"/>
        </p:xfrm>
        <a:graphic>
          <a:graphicData uri="http://schemas.openxmlformats.org/drawingml/2006/table">
            <a:tbl>
              <a:tblPr/>
              <a:tblGrid>
                <a:gridCol w="1106978"/>
                <a:gridCol w="803877"/>
                <a:gridCol w="793993"/>
                <a:gridCol w="919187"/>
                <a:gridCol w="876357"/>
                <a:gridCol w="940602"/>
                <a:gridCol w="1052617"/>
                <a:gridCol w="826939"/>
                <a:gridCol w="1077326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Model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Number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Drive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Voltage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rms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UL Rating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Duty Cycle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Max Braking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Min Load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Chassis Size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M3575T-L15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230VAC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3.87A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8hp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25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M3575T-L30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7.75A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15hp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12.5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M3575T-L60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15.5A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30hp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6.25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M3575T-H15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460VAC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3.87A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15hp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M3575T-H30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7.75A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30hp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25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M3575T-H75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75A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19.36A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75hp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M3575T-H125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125A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32.27A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125hp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M3575T-H150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150A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38.73A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150hp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M3575T-H200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200A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51.64A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200hp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3.75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M3575T-H300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300A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77.46A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300hp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2.5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M3575T-H600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600A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154.92A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600hp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1.25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0D2D05-EB9D-415F-A482-2D67E572C11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43200" y="152400"/>
            <a:ext cx="63246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M3452 Heavy Duty Chopper</a:t>
            </a:r>
          </a:p>
        </p:txBody>
      </p:sp>
      <p:graphicFrame>
        <p:nvGraphicFramePr>
          <p:cNvPr id="4" name="Group 761"/>
          <p:cNvGraphicFramePr>
            <a:graphicFrameLocks/>
          </p:cNvGraphicFramePr>
          <p:nvPr/>
        </p:nvGraphicFramePr>
        <p:xfrm>
          <a:off x="457200" y="1143000"/>
          <a:ext cx="8153400" cy="5568472"/>
        </p:xfrm>
        <a:graphic>
          <a:graphicData uri="http://schemas.openxmlformats.org/drawingml/2006/table">
            <a:tbl>
              <a:tblPr/>
              <a:tblGrid>
                <a:gridCol w="2698926"/>
                <a:gridCol w="1184320"/>
                <a:gridCol w="1033330"/>
                <a:gridCol w="769100"/>
                <a:gridCol w="1111970"/>
                <a:gridCol w="1355754"/>
              </a:tblGrid>
              <a:tr h="630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Model Number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DC Threshold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Voltage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DC Current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Duty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Cycle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Fuse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Minimum Load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Resistance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M3452-H200K6, U200HK6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750V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FWP-200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3.8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M3452-H300K6, U300HK6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750V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FWP-300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2.5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M3452-H600K6, U600HK6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750V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A70QS600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1.25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M3452-H800K9, U800HK9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750V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A70QS800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0.93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M3452-H1200K10, U1200HK10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750V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A70QS800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0.63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M3452-H1600M14, U1600HM14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750V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1600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N/A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0.47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M3452-C200K6, U200CK6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940V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A100P200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4.7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M3452-C300K6, U300CK6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940V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A100P300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3.2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M3452-C600K6, U600CK6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940V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A70QS600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1.6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M3452-C800K9, U800CK9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940V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A70QS800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1.2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M3452-C1200K10, U1200CK10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940V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A70QS800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0.78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M3452-C1600M14, U1600CM14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940V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1600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N/A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0.58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M3452-U200YK6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1090V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A100P200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5.5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M3452-U300YK6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1090V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A100P300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3.6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M3452-U600YK6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1090V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A70QS600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1.8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M3452-U800YK9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1090V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A70QS800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1.4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M3452-U1200YK10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1090V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A70QS800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0.91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M3452-U1600YM14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1090V 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1600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N/A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59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0.68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858000" y="63547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D2803C7-0101-4B57-83B3-124C43042CC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2468563" y="290513"/>
            <a:ext cx="667543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ctr" eaLnBrk="0" hangingPunct="0">
              <a:defRPr/>
            </a:pP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PowerFlex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®  750 Series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6627" name="Slide Number Placeholder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3221B9E-4DE1-4D60-8F09-DB50F7A66CF7}" type="slidenum">
              <a:rPr lang="en-US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10">
            <a:hlinkClick r:id="rId3"/>
          </p:cNvPr>
          <p:cNvSpPr>
            <a:spLocks noChangeArrowheads="1"/>
          </p:cNvSpPr>
          <p:nvPr/>
        </p:nvSpPr>
        <p:spPr bwMode="auto">
          <a:xfrm>
            <a:off x="0" y="6457950"/>
            <a:ext cx="184150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Calibri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762000" y="1752600"/>
          <a:ext cx="499870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468" name="Picture 12" descr="C:\Documents and Settings\Todd Edwards\Local Settings\Temporary Internet Files\Content.IE5\BJGHRO33\MP900399509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8725" y="2411413"/>
            <a:ext cx="2082800" cy="312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1" name="Group 41"/>
          <p:cNvGrpSpPr>
            <a:grpSpLocks/>
          </p:cNvGrpSpPr>
          <p:nvPr/>
        </p:nvGrpSpPr>
        <p:grpSpPr bwMode="auto">
          <a:xfrm>
            <a:off x="0" y="2863850"/>
            <a:ext cx="9144000" cy="1233488"/>
            <a:chOff x="336" y="2175"/>
            <a:chExt cx="4764" cy="456"/>
          </a:xfrm>
        </p:grpSpPr>
        <p:sp>
          <p:nvSpPr>
            <p:cNvPr id="179205" name="Text Box 42"/>
            <p:cNvSpPr txBox="1">
              <a:spLocks noChangeArrowheads="1"/>
            </p:cNvSpPr>
            <p:nvPr/>
          </p:nvSpPr>
          <p:spPr bwMode="auto">
            <a:xfrm>
              <a:off x="336" y="2175"/>
              <a:ext cx="476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600" b="1">
                <a:solidFill>
                  <a:srgbClr val="000099"/>
                </a:solidFill>
                <a:latin typeface="Calibri" pitchFamily="34" charset="0"/>
              </a:endParaRPr>
            </a:p>
          </p:txBody>
        </p:sp>
        <p:sp>
          <p:nvSpPr>
            <p:cNvPr id="179206" name="Text Box 43"/>
            <p:cNvSpPr txBox="1">
              <a:spLocks noChangeArrowheads="1"/>
            </p:cNvSpPr>
            <p:nvPr/>
          </p:nvSpPr>
          <p:spPr bwMode="auto">
            <a:xfrm>
              <a:off x="384" y="2394"/>
              <a:ext cx="268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600" b="1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sp>
        <p:nvSpPr>
          <p:cNvPr id="50" name="Title 1"/>
          <p:cNvSpPr txBox="1">
            <a:spLocks/>
          </p:cNvSpPr>
          <p:nvPr/>
        </p:nvSpPr>
        <p:spPr>
          <a:xfrm>
            <a:off x="2514600" y="152400"/>
            <a:ext cx="6553200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M3452 Control Options</a:t>
            </a:r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729F9D9-0D7E-4775-836D-8C42F91A6D6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792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638" y="1235075"/>
            <a:ext cx="3773487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43200" y="152400"/>
            <a:ext cx="63246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M3452 Complete Braking Kit</a:t>
            </a:r>
          </a:p>
        </p:txBody>
      </p:sp>
      <p:graphicFrame>
        <p:nvGraphicFramePr>
          <p:cNvPr id="5" name="Group 1276"/>
          <p:cNvGraphicFramePr>
            <a:graphicFrameLocks/>
          </p:cNvGraphicFramePr>
          <p:nvPr/>
        </p:nvGraphicFramePr>
        <p:xfrm>
          <a:off x="457200" y="1066800"/>
          <a:ext cx="8229600" cy="5638800"/>
        </p:xfrm>
        <a:graphic>
          <a:graphicData uri="http://schemas.openxmlformats.org/drawingml/2006/table">
            <a:tbl>
              <a:tblPr/>
              <a:tblGrid>
                <a:gridCol w="1790700"/>
                <a:gridCol w="927100"/>
                <a:gridCol w="796925"/>
                <a:gridCol w="795338"/>
                <a:gridCol w="927100"/>
                <a:gridCol w="527050"/>
                <a:gridCol w="658812"/>
                <a:gridCol w="879475"/>
                <a:gridCol w="927100"/>
              </a:tblGrid>
              <a:tr h="4220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Part Number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Voltage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Peak kW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Peak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hp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Cont. Watts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Chx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Ohms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Braking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Duty Cycle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Cont.Duty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Cycle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M3452-L2B-R030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M3452-L3B-R020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M3452-L3B-R030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M3452-L6B-R010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19.1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M3452-L8C-R004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32.0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M3452-L9C-R007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27.1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M3452-L9C-R015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M3452-H2B-R120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M3452-H3B-R075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M3452-H6B-R038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18.1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37.5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M3452-H8C-R018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32.0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17.5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M3452-H9C-R025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27.1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M3452-H9C-R050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M3452-H9C-R108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108.0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M3452-C2B-R120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M3452-C3B-R075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M3452-C6B-R053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14.1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18.9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M3452-C9C-R035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21.6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29.0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M3452-C9C-R050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17.7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23.7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2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M3452-C9C-R108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108.0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858000" y="63547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D428C0-864E-474F-912C-D3F14DEE418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43200" y="152400"/>
            <a:ext cx="63246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1336-MOD-K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371600"/>
          <a:ext cx="7924800" cy="5257792"/>
        </p:xfrm>
        <a:graphic>
          <a:graphicData uri="http://schemas.openxmlformats.org/drawingml/2006/table">
            <a:tbl>
              <a:tblPr/>
              <a:tblGrid>
                <a:gridCol w="1633796"/>
                <a:gridCol w="1473968"/>
                <a:gridCol w="710346"/>
                <a:gridCol w="710346"/>
                <a:gridCol w="816899"/>
                <a:gridCol w="572717"/>
                <a:gridCol w="2006728"/>
              </a:tblGrid>
              <a:tr h="71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1336 Series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Model 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Peak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Peak  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Cont. Watts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Ohms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Dimensions                                      (H x W x 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8420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230 VAC Drives    |    "L"    |    375VDC Setpoint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1336-MOD-KA005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M3452-L3B-R030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18.25" x 9.50" x 8.50"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1336-MOD-KA010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M3452-L9C-R015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9.4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12.6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18.25" x 11.50"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42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1336-MOD-KA050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M3452-L75B7A*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28.4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37.5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17.75" x 7.00" x 8.10"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M3775RK-L030A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11.50" x 29.00" x 18.00"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460 VAC Drives    |    "H"    |    750VDC Setpoint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1336-MOD-KB005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M3452-H9C-R108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18.25" x 11.50"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1336-MOD-KB010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M3452-H9C-R050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11.3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15.1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18.25" x 11.50"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42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1336-MOD-KB050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12.75" x 4.00" x 8.70"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11.50" x 29.00" x 18.00"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575-600 VAC Drives    |    "C"    |    940VDC Setpoint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1336-MOD-KC005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M3452-C9C-R108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18.25" x 11.50"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1336-MOD-KC010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M3452-C9C-R050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23.7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18.25" x 11.50"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42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1336-MOD-KB050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M3452-C75B7A*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17.75" x 7.00" x 8.10"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M3775RK-C075A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11.50" x 29.00" x 18.00"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0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 Requires separate chopper and resistor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D4C20E-482A-4E1D-91BB-9C3F6FDFDB5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600200"/>
          <a:ext cx="7924796" cy="4495792"/>
        </p:xfrm>
        <a:graphic>
          <a:graphicData uri="http://schemas.openxmlformats.org/drawingml/2006/table">
            <a:tbl>
              <a:tblPr/>
              <a:tblGrid>
                <a:gridCol w="1209318"/>
                <a:gridCol w="1594705"/>
                <a:gridCol w="779633"/>
                <a:gridCol w="779633"/>
                <a:gridCol w="779633"/>
                <a:gridCol w="779633"/>
                <a:gridCol w="2002241"/>
              </a:tblGrid>
              <a:tr h="787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1336 Series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Model 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Peak  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Peak Amp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Cont. Amp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Min. Ohm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Dimensions                                      (H x W x 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0898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230 VAC Drives    |    "L"    |    375VDC Setpoint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1336-WA018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M3452-L75B7-A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37.5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17.75 x 7.00 x 8.10"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1336-WA070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M3452-L150B7-A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75.0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17.75 x 7.00 x 8.10"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1336-WA115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M3452-L300K6-A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150.0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 x 7.12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98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460 VAC Drives    |    "H"    |    750VDC 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Setpoint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1336-WB009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M3452-H75B7-A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17.75 x 7.00 x 8.10"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1336-WB035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M3452-H75B7-A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17.75 x 7.00 x 8.10"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1336-WB110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M3452-H300K6-A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 x 7.12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98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575-600 VAC Drives    |    "C"    |    940VDC Setpoint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1336-WC009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M3452-C75B7-A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17.75 x 7.00 x 8.10"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1336-WC035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M3452-C75B7-A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17.75 x 7.00 x 8.10"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8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1336-WC085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M3452-C300K6-A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380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20.00 x 7.12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743200" y="152400"/>
            <a:ext cx="63246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1336-W</a:t>
            </a:r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F5FAAF-60A0-4F85-BA90-F76EBC301E0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C582B-CE85-4CF8-8D49-9EBD26265FE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9763" y="1874838"/>
          <a:ext cx="7680877" cy="3840442"/>
        </p:xfrm>
        <a:graphic>
          <a:graphicData uri="http://schemas.openxmlformats.org/drawingml/2006/table">
            <a:tbl>
              <a:tblPr/>
              <a:tblGrid>
                <a:gridCol w="1273150"/>
                <a:gridCol w="2000665"/>
                <a:gridCol w="708861"/>
                <a:gridCol w="708861"/>
                <a:gridCol w="708861"/>
                <a:gridCol w="2280479"/>
              </a:tblGrid>
              <a:tr h="928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1336R Series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Model 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Cont.   HP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Peak Amp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Cont. Amp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Dimensions                                      (H x W x 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6402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380-415 VAC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1336R-VB048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M3345-3AWMFM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24.00 x 10.00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1336R-VB078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(2X) M3345-3AWMFM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(2X) 24.00 x 10.00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4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1336R-VB180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(3X) M3345-35WMFM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(3X) 24.00 x 10.00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02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460-480 VAC Drives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1336R-VB048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M3345-4AWMFM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24.00 x 10.00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1336R-VB078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(2X) M3345-4AWMFM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(2X) 24.00 x 10.00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4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1336R-VB180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(3X) M3345-45WMFM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(3X) 24.00 x 10.00 x 10.50"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52400"/>
            <a:ext cx="6705600" cy="733425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1336R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268EA-3E0B-450C-A002-9D7036CC00D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52400"/>
            <a:ext cx="6705600" cy="733425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PowerFlex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755…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563" y="1235075"/>
          <a:ext cx="8747732" cy="5394892"/>
        </p:xfrm>
        <a:graphic>
          <a:graphicData uri="http://schemas.openxmlformats.org/drawingml/2006/table">
            <a:tbl>
              <a:tblPr/>
              <a:tblGrid>
                <a:gridCol w="901282"/>
                <a:gridCol w="437387"/>
                <a:gridCol w="437387"/>
                <a:gridCol w="596436"/>
                <a:gridCol w="984120"/>
                <a:gridCol w="894654"/>
                <a:gridCol w="901282"/>
                <a:gridCol w="894654"/>
                <a:gridCol w="941044"/>
                <a:gridCol w="934417"/>
                <a:gridCol w="825069"/>
              </a:tblGrid>
              <a:tr h="24374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PowerFlex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755 Series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2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RA Model Number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kW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HP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Internal Transistor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 w/ Internal Transistor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10% Overhauling | 20% Braking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50% Overhauling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100% Overhauling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7603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480VAC Drives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20Gxxxx2P1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0.7457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M3575R-H16BF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M3675T-H10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M3575R-H2MF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M3675T-H10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M3775RK-H1.50B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M3675T-H10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M3775RK-H1.50C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20Gxxxx3P4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1.4914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M3575R-H3MF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M3775RK-H3.00B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M3775RK-H3.00C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20Gxxxx5P0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2.2371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M3575R-H5BF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M3775RK-H5.00B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M3775RK-H5.00C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20Gxxxx8P0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3.7285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M3575R-H8BF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M3775RK-H7.50B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M3775RK-H7.50C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20Gxxxx011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5.59275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M3575R-H11BF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M3775RK-H015B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M3775RK-H015C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20Gxxxx014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7.457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M3575R-H16BF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20Gxxxx022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11.1855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M3575R-H27BF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M3575R-H24BF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M3775RK-H025B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M3575T-H125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M3775RK-H025C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20Gxxxx027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14.914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M3575R-H16BF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M3575R-H33BF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M3775RK-H030B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M3452-H75B7A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M3775RK-H030C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20Gxxxx034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18.6425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M3775RK-H040A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M3575T-H125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20Gxxxx040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22.371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M3575R-H33BF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M3775RK-H050A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20Gxxxx052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29.828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M3775RK-H040A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M3775RK-H060A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M3452-H75B7A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20Gxxxx065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37.285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M3775RK-H040A**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M3775RK-H075A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20Gxxxx077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44.742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M3775RK-H075A**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M3575T-H125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M3775RK-H100A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M3452-H150B7A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M3452-H150B7A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20Gxxxx096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55.9275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YES*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M3775RK-H125A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20Gxxxx125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74.57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M3775RK-H200A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M3575T-H150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M3775RK-H150A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M3775RK-H150B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M3775RK-H150C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20Gxxxx156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93.2125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M3575T-H200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M3775RK-H200A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M3452-H200K6A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M3452-H200K6A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20Gxxxx186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111.855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M3575T-H300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M3775RK-H250A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M3452-H300K6A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M3775RK-H250B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M3452-H300K6A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M3775RL-H300C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20Gxxxx248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149.14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M3775RK-H200A**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M3775RK-H300A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M3775RL-H300B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20Gxxxx302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186.425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M3775RK-H300A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M3575T-H600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M3775RK-H400A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M3452-H600K6A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M3775RL-H600B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M3452-H800K9A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M3775RL-H600C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20Gxxxx361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223.71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M3775RK-H500A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M3452-H1200K10R7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20Gxxxx415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260.995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M3775RK-H400A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M3775RK-H600A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20Gxxxx430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260.995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20Gxxxx485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298.28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20Gxxxx545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335.565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M3452-H800K9A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M3775RL-H800A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M3452-H800K9A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M3775RL-H800B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M3452-H1600M14R7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M3775RL-H800C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20Gxxxx617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372.85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20Gxxxx710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447.42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M3452-H1200K10R7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M3775RL-H1200A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M3452-H1200K10R7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M3775RL-H1200B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M3775RL-H1200C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60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20Gxxxx740</a:t>
                      </a: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484.705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350" marR="7350" marT="7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C47BD-C22F-45B3-ACEB-26A7D40F16F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52400"/>
            <a:ext cx="6705600" cy="733425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PowerFlex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755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2563" y="1235075"/>
          <a:ext cx="8755857" cy="4308759"/>
        </p:xfrm>
        <a:graphic>
          <a:graphicData uri="http://schemas.openxmlformats.org/drawingml/2006/table">
            <a:tbl>
              <a:tblPr/>
              <a:tblGrid>
                <a:gridCol w="902119"/>
                <a:gridCol w="437793"/>
                <a:gridCol w="437793"/>
                <a:gridCol w="596990"/>
                <a:gridCol w="985034"/>
                <a:gridCol w="895485"/>
                <a:gridCol w="902119"/>
                <a:gridCol w="895485"/>
                <a:gridCol w="941918"/>
                <a:gridCol w="935285"/>
                <a:gridCol w="825836"/>
              </a:tblGrid>
              <a:tr h="19003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PowerFlex 755 Series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8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RA Model Number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kW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HP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Internal Transistor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 w/ Internal Transistor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10% Overhauling | 20% Braking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50% Overhauling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100% Overhauling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9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3725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480VAC Drives with Cabinet Option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21Gxxxx2P1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M3575R-H16BF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M3675T-H10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M3575R-H2MF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M3675T-H10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M3775RK-H1.50B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M3675T-H10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M3775RK-H1.50C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21Gxxxx3P4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M3575R-H3MF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M3675T-H10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M3775RK-H3.00B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M3775RK-H3.00C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21Gxxxx5P0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M3575R-H5BF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M3775RK-H5.00B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M3775RK-H5.00C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21Gxxxx8P0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M3575R-H8BF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M3775RK-H7.50B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M3775RK-H7.50C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21Gxxxx011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M3575R-H11BF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M3775RK-H015B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M3775RK-H015C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21Gxxxx014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M3575R-H16BF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21Gxxxx022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M3575R-H27BF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M3575R-H24BF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M3775RK-H025B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M3575T-H125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M3775RK-H025C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21Gxxxx027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M3575R-H16BF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M3575R-H33BF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M3775RK-H030B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M3775RK-H030C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21Gxxxx034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M3775RK-H040A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M3575T-H125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M3452-H75B7A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21Gxxxx040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M3575R-H33BF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M3775RK-H050A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21Gxxxx052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M3775RK-H040A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M3775RK-H060A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M3452-H75B7A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21Gxxxx065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37.3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M3775RK-H040A**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M3775RK-H075A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21Gxxxx077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44.7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M3775RK-H075A**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M3575T-H125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M3775RK-H100A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M3452-H150B7A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M3452-H150B7A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21Gxxxx096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55.9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YES*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M3775RK-H125A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21Gxxxx125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74.6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M3775RK-H200A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M3575T-H150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M3775RK-H150A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M3775RK-H150B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M3775RL-H150C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21Gxxxx156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93.2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M3575T-H200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M3775RK-H200A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M3452-H200K6A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M3452-H200K6A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M3775RL-H200C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21Gxxxx186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111.9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M3575T-H300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M3775RK-H250A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M3452-H300K6A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M3775RL-H300B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M3452-H300K6A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M3775RL-H300C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21Gxxxx248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149.1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M3775RK-H200A**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M3775RK-H300A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21Gxxxx302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186.4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M3775RK-H300A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M3575T-H600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M3775RK-H400A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M3452-H600K6A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M3775RL-H600B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M3452-H800K9A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M3775RL-H600C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21Gxxxx361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223.7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M3775RK-H500A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M3452-H1200K10R7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21Gxxxx415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261.0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M3775RK-H400A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M3775RK-H600A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21Gxxxx430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261.0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21Gxxxx485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298.3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21Gxxxx545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335.6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M3452-H800K9A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M3775RL-H800A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M3452-H800K9A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M3775RL-H800B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M3452-H1600M14R7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M3775RL-H800C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21Gxxxx617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372.9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21Gxxxx710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447.4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M3452-H1200K10R7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M3775RL-H1200A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M3452-H1200K10R7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M3775RL-H1200B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M3775RL-H1200C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37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21Gxxxx740</a:t>
                      </a:r>
                    </a:p>
                  </a:txBody>
                  <a:tcPr marL="10557" marR="10557" marT="105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484.7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0557" marR="10557" marT="1055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1F628-4F27-4300-9C51-62B25785341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52400"/>
            <a:ext cx="6705600" cy="733425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PowerFlex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753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563" y="1196975"/>
          <a:ext cx="8769588" cy="3878172"/>
        </p:xfrm>
        <a:graphic>
          <a:graphicData uri="http://schemas.openxmlformats.org/drawingml/2006/table">
            <a:tbl>
              <a:tblPr/>
              <a:tblGrid>
                <a:gridCol w="843568"/>
                <a:gridCol w="463962"/>
                <a:gridCol w="463962"/>
                <a:gridCol w="632675"/>
                <a:gridCol w="1001737"/>
                <a:gridCol w="857627"/>
                <a:gridCol w="854113"/>
                <a:gridCol w="871686"/>
                <a:gridCol w="956043"/>
                <a:gridCol w="949013"/>
                <a:gridCol w="875202"/>
              </a:tblGrid>
              <a:tr h="19731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PowerFlex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753 Series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5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RA Model Number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kW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HP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Internal Transistor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 w/ Internal Transistor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10% Overhauling | 20% Braking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50% Overhauling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100% Overhauling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4250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480VAC Drives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20Fxxxx2P1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M3575R-H16BF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M3675T-H10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M3575R-H2MF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M3675T-H10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M3775RK-H1.50B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M3675T-H10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M3775RK-H1.50C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20Fxxxx3P4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M3575R-H3MF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M3775RK-H3.00B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M3775RK-H3.00C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20Fxxxx5P0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M3575R-H5BF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M3775RK-H5.00B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M3775RK-H5.00C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20Fxxxx8P0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M3575R-H8BF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M3775RK-H7.50B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M3775RK-H7.50C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20Fxxxx011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M3575R-H11BF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M3775RK-H015B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M3775RK-H015C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20Fxxxx014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M3575R-H16BF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20Fxxxx022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M3575R-H27BF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M3575R-H24BF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M3775RK-H025B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M3575T-H125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M3775RK-H025C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20Fxxxx027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M3575R-H16BF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M3575R-H33BF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M3775RK-H030B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M3452-H75B7A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M3775RK-H030C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20Fxxxx034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M3775RK-H040A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M3575T-H125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M3775RK-H040C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20Fxxxx040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M3575R-H33BF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M3775RK-H050A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M3775RK-H050C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20Fxxxx052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M3775RK-H040A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M3775RK-H060A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M3452-H75B7A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M3775RK-H060C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20Fxxxx065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37.3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M3775RK-H040A**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M3775RK-H075A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M3775RK-H075C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20Fxxxx077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44.7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M3775RK-H075A**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M3575T-H125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M3775RK-H100A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M3452-H150B7A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M3452-H150B7A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M3775RK-H100C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20Fxxxx096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55.9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YES*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M3775RK-H125A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M3775RK-H125C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20Fxxxx125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74.6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M3775RK-H200A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M3575T-H150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M3775RK-H150A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M3775RK-H150B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M3775RL-H150C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20Fxxxx156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93.2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M3575T-H200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M3775RK-H200A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M3452-H200K6A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M3452-H200K6A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M3775RL-H200C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20Fxxxx186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111.9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M3575T-H300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M3775RK-H250A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M3452-H300K6A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M3775RK-H250B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M3452-H300K6A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M3775RL-H300C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20Fxxxx248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149.1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M3775RK-H200A**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M3775RK-H300A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M3775RL-H300B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20Fxxxx302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186.4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M3775RK-H300A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M3575T-H600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M3775RK-H400A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M3452-H600K6A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M3775RL-H600B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M3452-H800K9A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M3775RL-H600C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20Fxxxx361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223.7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M3775RK-H500A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M3452-H1200K10R7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20Fxxxx415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261.0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M3775RK-H400A</a:t>
                      </a:r>
                    </a:p>
                  </a:txBody>
                  <a:tcPr marL="10962" marR="10962" marT="10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M3775RK-H600A</a:t>
                      </a:r>
                    </a:p>
                  </a:txBody>
                  <a:tcPr marL="10962" marR="10962" marT="109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07756-EF10-46A5-8D4F-10F41BCDCEA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52400"/>
            <a:ext cx="6705600" cy="733425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PowerFlex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700S | 240VAC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563" y="1325563"/>
          <a:ext cx="8738937" cy="2468853"/>
        </p:xfrm>
        <a:graphic>
          <a:graphicData uri="http://schemas.openxmlformats.org/drawingml/2006/table">
            <a:tbl>
              <a:tblPr/>
              <a:tblGrid>
                <a:gridCol w="885562"/>
                <a:gridCol w="394912"/>
                <a:gridCol w="394912"/>
                <a:gridCol w="394912"/>
                <a:gridCol w="454748"/>
                <a:gridCol w="718023"/>
                <a:gridCol w="879578"/>
                <a:gridCol w="885562"/>
                <a:gridCol w="879578"/>
                <a:gridCol w="993265"/>
                <a:gridCol w="996258"/>
                <a:gridCol w="861627"/>
              </a:tblGrid>
              <a:tr h="176346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PowerFlex 700S Series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5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RA Model Number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kW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HP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Heavy Duty HP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Internal Transistor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 w/ Internal Transistor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10% Overhauling | 20% Braking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50% Overhauling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100% Overhauling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27361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240VAC Drives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20DB4P2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M3575R-L5BF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M3675T-L10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M3575R-L2MF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M3675T-L10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M3775RK-L1.50B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M3575T-L15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M3775RK-L1.50C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20DB6P8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M3575R-L3MF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M3575T-L15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M3775RK-L3.00B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M3575T-L30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M3775RK-L3.00C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20DB9P6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M3575R-L5BF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M3575T-L30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M3775RK-L5.00B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M3575T-L60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M3775RK-L5.00C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20DB015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M3575R-L6MF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M3575T-L15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M3575R-L8BF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M3575T-L60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M3775RK-L010B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M3452-L75B7A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M3775RK-L010C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20DB022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M3575R-L8BF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M3575T-L30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M3575R-L16BF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M3775RK-L015B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M3775RK-L015C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20DB028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M3575R-L9MF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M3452-L75B7A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20DB042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M3575R-L16BF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M3575T-L60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M3575R-L24BF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M3775RK-L025B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M3775RK-L025C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20DB052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M3775RK-L020A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M3775RK-L030A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M3775RK-L030B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M3775RK-L030C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20DB070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M3575T-L125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M3775RK-L040A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M3775RK-L040B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M3775RK-L040C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20DB080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M3775RK-L025A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M3775RK-L050A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M3452-L150B7A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M3775RK-L050B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M3452-L150B7A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M3775RK-L050C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20DB104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M3775RK-L040A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M3775RK-L075A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M3775RK-L075B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M3775RK-L075C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20DB130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37.3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M3452-L150B7A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M3775RK-L100A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M3775RK-L100B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M3775RK-L100C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20DB154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44.7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M3775RK-L075A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M3452-L200K6A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M3452-L200K6A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M3452-L200K6A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20DB192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55.9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M3452-L300K6A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M3775RK-L125A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M3452-L300K6A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M3775RK-L125B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M3452-L300K6A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M3775RK-L125C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7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20DB260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74.6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M3775RK-L150A</a:t>
                      </a:r>
                    </a:p>
                  </a:txBody>
                  <a:tcPr marL="9797" marR="9797" marT="9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M3775RK-L200A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M3775RK-L200B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M3775RK-L200C</a:t>
                      </a:r>
                    </a:p>
                  </a:txBody>
                  <a:tcPr marL="9797" marR="9797" marT="979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E6EC-68F1-4CC3-A3D8-F326B0F6EDE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52400"/>
            <a:ext cx="6705600" cy="733425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PowerFlex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700S | 480VAC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563" y="1325563"/>
          <a:ext cx="8699623" cy="4480504"/>
        </p:xfrm>
        <a:graphic>
          <a:graphicData uri="http://schemas.openxmlformats.org/drawingml/2006/table">
            <a:tbl>
              <a:tblPr/>
              <a:tblGrid>
                <a:gridCol w="881578"/>
                <a:gridCol w="393136"/>
                <a:gridCol w="393136"/>
                <a:gridCol w="393136"/>
                <a:gridCol w="452702"/>
                <a:gridCol w="714792"/>
                <a:gridCol w="875621"/>
                <a:gridCol w="881578"/>
                <a:gridCol w="875621"/>
                <a:gridCol w="988796"/>
                <a:gridCol w="991776"/>
                <a:gridCol w="857751"/>
              </a:tblGrid>
              <a:tr h="175552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PowerFlex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700S Series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RA Model Number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kW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HP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Heavy Duty HP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Internal Transistor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 w/ Internal Transistor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10% Overhauling | 20% Braking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50% Overhauling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100% Overhauling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26788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480VAC Drives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20DD2P1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M3575R-H9MF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M3675T-H10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M3575R-H2MF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M3675T-H10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M3775RK-H1.50B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M3675T-H10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M3775RK-H1.50C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20DD3P4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1.49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M3575R-H3MF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M3775RK-H3.00B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M3775RK-H3.00C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20DD5P0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2.24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M3575R-H5BF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M3775RK-H5.00B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M3775RK-H5.00C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20DD8P0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3.73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M3575R-H8BF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M3775RK-H7.50B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M3775RK-H7.50C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20DD011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5.59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M3575R-H11BF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M3775RK-H015B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M3775RK-H015C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20DD014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7.46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M3575R-H16BF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20DD022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11.19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M3575R-H16BF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M3575R-H24BF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M3775RK-H025B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M3575T-H125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M3775RK-H025C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20DD027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14.91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M3575R-H33BF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M3775RK-H030B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M3452-H75B7A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M3775RK-H030C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20DD034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18.64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M3575R-H27BF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M3575T-H125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20DD040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22.37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M3575R-H33BF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M3452-H75B7A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20DD052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29.83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M3775RK-H040A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20DD065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37.29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20DD077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44.74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M3575T-H125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M3452-H150B7A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M3452-H150B7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20DD096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55.93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M3775RK-H075A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20DD125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74.57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M3775RK-H150A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M3775RK-H150B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M3775RL-H150C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20DD156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93.21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M3775RK-H150A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M3575T-H200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M3452-H200K6A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M3452-H200K6A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20DD180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111.86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M3775RK-H250A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M3452-H300K6A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M3775RK-H250B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M3452-H300K6A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M3775RL-H300C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20DD248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149.14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M3775RK-H200A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M3775RK-H300A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M3775RL-H300B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20DD261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149.14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M3775RK-H300A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20DD300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186.43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M3775RK-H600A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M3575T-H600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M3775RK-H400A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M3452-H600K6A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M3775RL-H600B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M3452-H800K9A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M3775RL-H600C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20DD385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223.71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M3775RK-H500A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M3452-H1200K10R7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20DD460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261.00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M3775RK-H600A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20DD500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335.57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M3452-H800K9A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M3775RL-H800A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M3452-H800K9A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M3775RL-H800B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M3452-H1600M14R7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M3775RL-H800C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20DD590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372.85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20DD650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372.85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20DD730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447.42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M3452-H1200K10R7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M3775RL-H1200A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M3452-H1200K10R7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M3775RL-H1200B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M3775RL-H1200C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20DD820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521.99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20DD920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596.56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20DD1K0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671.13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M3452-H1600M14R7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M3775RL-H1600A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M3452-H1600M14R7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M3775RL-H1600B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(2) M3452-H1600M14R7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(2) M3775RL-H800C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20DD1K1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745.70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20DD1K3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894.84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(2) M3775RL-H1200C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6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20DD1K4</a:t>
                      </a:r>
                    </a:p>
                  </a:txBody>
                  <a:tcPr marL="9753" marR="9753" marT="9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932.13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753" marR="9753" marT="9753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437BA-5BB9-4941-A195-010B06ACEB8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514600" y="76200"/>
            <a:ext cx="65532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Drive Topography</a:t>
            </a:r>
          </a:p>
        </p:txBody>
      </p:sp>
      <p:graphicFrame>
        <p:nvGraphicFramePr>
          <p:cNvPr id="104450" name="Object 7"/>
          <p:cNvGraphicFramePr>
            <a:graphicFrameLocks noChangeAspect="1"/>
          </p:cNvGraphicFramePr>
          <p:nvPr/>
        </p:nvGraphicFramePr>
        <p:xfrm>
          <a:off x="274638" y="1600200"/>
          <a:ext cx="8483600" cy="4749800"/>
        </p:xfrm>
        <a:graphic>
          <a:graphicData uri="http://schemas.openxmlformats.org/presentationml/2006/ole">
            <p:oleObj spid="_x0000_s104450" name="AutoCAD LT Drawing" r:id="rId4" imgW="12016800" imgH="6728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37242-79E7-4864-907A-32EE47AC991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52400"/>
            <a:ext cx="6705600" cy="733425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PowerFlex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700S | 600VAC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563" y="1325563"/>
          <a:ext cx="8820468" cy="4663387"/>
        </p:xfrm>
        <a:graphic>
          <a:graphicData uri="http://schemas.openxmlformats.org/drawingml/2006/table">
            <a:tbl>
              <a:tblPr/>
              <a:tblGrid>
                <a:gridCol w="893824"/>
                <a:gridCol w="398597"/>
                <a:gridCol w="398597"/>
                <a:gridCol w="398597"/>
                <a:gridCol w="458990"/>
                <a:gridCol w="724721"/>
                <a:gridCol w="887784"/>
                <a:gridCol w="893824"/>
                <a:gridCol w="887784"/>
                <a:gridCol w="1002531"/>
                <a:gridCol w="1005553"/>
                <a:gridCol w="869666"/>
              </a:tblGrid>
              <a:tr h="177991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PowerFlex 700S Series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RA Model Number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kW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HP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Heavy Duty HP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Internal Transistor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 w/ Internal Transistor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10% Overhauling | 20% Braking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50% Overhauling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100% Overhauling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28549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600VAC Drives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20DE1P7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M3775RK-C010A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M3452-C75B7A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M3775RK-C2.00A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M3452-C75B7A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M3775RK-C2.00B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M3452-C75B7A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M3775RK-C2.00C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20DE2P7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M3775RK-C5.00A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M3775RK-C5.00B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M3775RK-C5.00C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20DE3P9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20DE6P1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M3775RK-C7.50A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M3775RK-C7.50B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M3775RK-C7.50C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20DE9P0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M3775RK-C015A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M3775RK-C015A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M3775RK-C015B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M3775RK-C015C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20DE011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20DE017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M3775RK-C020A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M3775RK-C025A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M3775RK-C025B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M3775RK-C025C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20DE022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M3775RK-C025A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M3775RK-C030A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M3775RK-C030B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M3775RK-C030C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20DE027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M3775RK-C030A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M3775RK-C040A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M3775RK-C040B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M3775RK-C040C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20DE032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M3775RK-C040A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M3775RK-C050A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M3775RK-C050B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M3775RK-C050C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20DE041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M3775RK-C075A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M3775RK-C075B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M3775RK-C075C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20DE052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37.3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20DE062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44.7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M3775RK-C060A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M3775RK-C100A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M3775RK-C100B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M3775RK-C100C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20DE077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55.9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M3452-C150B7A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M3775RK-C125A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M3452-C150B7A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M3775RK-C125B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M3452-C150B7A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M3775RK-C125C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20DE099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74.6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M3775RK-C150A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M3775RK-C150B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M3775RK-C150C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20DE125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93.2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M3775RK-C150A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M3775RK-C200A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M3775RK-C200B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M3775RL-C200C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20DE144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111.9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M3452-C200K6A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M3775RK-C250A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M3452-C200K6A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M3775RK-C250B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M3452-C200K6A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M3775RL-C250C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20DE170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111.9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M3775RK-C250A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20DE208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149.1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M3775RK-C375A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M3452-C300K6A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M3775RK-C375A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M3452-C300K6A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M3775RL-C375B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M3452-C300K6A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M3775RL-C375C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20DE261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186.4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20DE325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261.0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M3452-C600K6A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M3775RK-C760A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M3452-C600K6A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M3775RL-C760B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M3452-C1200K10R7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M3775RL-C760C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20DE385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298.3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20DE416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335.6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20DE460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335.6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20DE502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372.9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20DE590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447.4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M3452-C800K9A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M3775RL-C1000A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M3452-C800K9A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M3775RL-C1000B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M3452-C1600M14R7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M3775RL-C1000C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20DE650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522.0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M3452-C1200K10R7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M3775RL-C1500A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M3452-C1200K10R7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M3775RL-C1500B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M3775RL-C1500C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20DE750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596.6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20DE820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671.1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20DE920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745.7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20DE1K0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820.3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M3452-C1600M14R7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M3775RL-C2015A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M3452-C1600M14R7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M3775RL-C2015B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(2) M3452-C1600M14R7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(2) M3775RL-H1000C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20DE1K1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969.4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(2) M3775RL-H1500C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85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20DE1K5</a:t>
                      </a:r>
                    </a:p>
                  </a:txBody>
                  <a:tcPr marL="9888" marR="9888" marT="98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1193.1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1400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88" marR="9888" marT="988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5FA1B-059B-4686-93D6-8CE22CADEF3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52400"/>
            <a:ext cx="6705600" cy="733425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PowerFlex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700S | 690VAC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563" y="1325563"/>
          <a:ext cx="8750473" cy="3474676"/>
        </p:xfrm>
        <a:graphic>
          <a:graphicData uri="http://schemas.openxmlformats.org/drawingml/2006/table">
            <a:tbl>
              <a:tblPr/>
              <a:tblGrid>
                <a:gridCol w="886731"/>
                <a:gridCol w="395434"/>
                <a:gridCol w="395434"/>
                <a:gridCol w="395434"/>
                <a:gridCol w="455348"/>
                <a:gridCol w="718970"/>
                <a:gridCol w="880739"/>
                <a:gridCol w="886731"/>
                <a:gridCol w="880739"/>
                <a:gridCol w="994576"/>
                <a:gridCol w="997573"/>
                <a:gridCol w="862764"/>
              </a:tblGrid>
              <a:tr h="176578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PowerFlex 700S Series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RA Model Number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kW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HP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Heavy Duty HP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Internal Transistor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 w/ Internal Transistor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10% Overhauling | 20% Braking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50% Overhauling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100% Overhauling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27529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690VAC Drives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20DF052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60.3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50.3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M3452-U75YB7A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M3775RL-Y110A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M3452-U75YB7A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M3775RL-Y110B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M3452-U75YB7A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M3775RL-Y110C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20DF060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73.8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60.3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20DF082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100.6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73.8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M3452-U150YB7A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M3775RL-Y220A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M3452-U150YB7A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M3775RL-Y220B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M3452-U150YB7A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M3775RL-Y220C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20DF098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120.7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100.6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20DF119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147.5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120.7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M3452-U200YK6A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M3775RL-Y300A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M3452-U200YK6A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M3775RL-Y300B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M3452-U200K6A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M3775RL-Y300C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20DF142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147.5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20DF170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214.6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M3452-U300YK6A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M3775RL-Y440A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M3452-U300YK6A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M3775RL-Y440B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M3452-U300K6A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M3775RL-Y440C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20DF208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268.2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214.6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20DF261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335.3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268.2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M3452-U600YK6A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M3775RL-Y875A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M3452-U600YK6A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M3775RL-Y875B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M3452-U800YK9A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M3775RL-Y875C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20DF325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315.0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422.4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335.3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M3452-U1200YK10R7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20DF385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355.0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476.1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422.4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20DF416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536.4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422.4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20DF460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603.5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476.1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M3452-U1600YM14R7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20DF502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670.5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536.4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M3452-U800YK9A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M3775RL-Y1170A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M3452-U800YK9A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M3775RL-Y1170B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M3775RL-Y1170C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20DF590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560.0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751.0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670.5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20DF650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630.0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844.8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751.0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M3452-U1200YK10R7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M3775RL-Y1750A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M3452-U1200YK10R7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M3775RL-Y1750B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M3775RL-Y1750C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20DF750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710.0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952.1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844.8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20DF820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1072.8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844.8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20DF920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1206.9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1072.8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M3452-U1600YM14R7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M3775RL-Y2300A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M3452-U1600YM14R7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M3775RL-Y2300B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20DF1K0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1341.0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1206.9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(2) M3452-U1600YM14R7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(2) M3775RL-Y1750C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20DF1K1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1100.0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1475.1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1341.0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20DF1K5</a:t>
                      </a:r>
                    </a:p>
                  </a:txBody>
                  <a:tcPr marL="9810" marR="9810" marT="9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1500.0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2011.5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1743.3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9810" marR="9810" marT="981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E651C-E204-4B61-99AA-39117F22A53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52400"/>
            <a:ext cx="6705600" cy="733425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PowerFlex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1325563"/>
          <a:ext cx="6949364" cy="5384772"/>
        </p:xfrm>
        <a:graphic>
          <a:graphicData uri="http://schemas.openxmlformats.org/drawingml/2006/table">
            <a:tbl>
              <a:tblPr/>
              <a:tblGrid>
                <a:gridCol w="696216"/>
                <a:gridCol w="337870"/>
                <a:gridCol w="337870"/>
                <a:gridCol w="337870"/>
                <a:gridCol w="460731"/>
                <a:gridCol w="614308"/>
                <a:gridCol w="691097"/>
                <a:gridCol w="696216"/>
                <a:gridCol w="691097"/>
                <a:gridCol w="726932"/>
                <a:gridCol w="721812"/>
                <a:gridCol w="637345"/>
              </a:tblGrid>
              <a:tr h="145905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PowerFlex 700 Series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6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RA Model Number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kW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HP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Heavy Duty HP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Internal Transistor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 w/ Internal Transistor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10% Overhauling | 20% Braking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50% Overhauling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100% Overhauling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5376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240VAC Drives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20BB2P2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M3575R-L5BF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M3675T-L10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M3575R-L1MF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M3675T-L10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M3775RK-L0.75B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M3675T-L10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M3775RK-L0.75C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20BB4P2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M3575R-L2MF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M3775RK-L1.50B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M3575T-L15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M3775RK-L1.50C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20BB6P8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M3575R-L3MF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M3575T-L15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M3775RK-L3.00B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M3575T-L30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M3775RK-L3.00C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20BB9P6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M3575R-L5BF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M3575T-L30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M3775RK-L5.00B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M3575T-L60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M3775RK-L5.00C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20BB015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M3575R-L6MF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M3575T-L15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M3575R-L8BF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M3575T-L60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M3775RK-L010B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M3452-L75B7A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M3775RK-L010C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20BB022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M3575R-L8BF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M3575T-L30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M3575R-L16BF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M3775RK-L015B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M3775RK-L015C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20BB028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M3575R-L9MF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M3452-L75B7A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20BB042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M3575R-L16BF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M3575T-L60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M3575R-L24BF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M3775RK-L025B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M3775RK-L025C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20BB052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M3775RK-L020A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M3775RK-L030A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M3775RK-L030B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M3775RK-L030C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20BB070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M3452-L75B7A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M3775RK-L040A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M3775RK-L040B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M3775RK-L040C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20BB080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M3775RK-L025A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M3452-L150B7A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M3775RK-L050A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M3452-L150B7A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M3775RK-L050B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M3452-L150B7A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M3775RK-L050C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20BB104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M3775RK-L040A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M3775RK-L075A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M3775RK-L075B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M3775RL-L075C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20BB130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37.3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20BB154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44.7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M3775RK-L075A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M3452-L200K6A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M3775RK-L100A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M3452-L200K6A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M3775RK-L100B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M3452-L200K6A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M3775RL-L100C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20BB192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55.9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M3452-L300K6A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M3775RK-L150A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M3452-L300K6A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M3775RL-L150B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M3452-L300K6A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M3775RL-L150C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5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20BB260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74.6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M3775RK-L150A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5376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480VAC Drives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20BD1P1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M3575R-H9MF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M3675T-H10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M3575R-H1MF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M3675T-H10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M3775RK-H0.75B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M3675T-H10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M3775RK-H0.75C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20BD2P1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M3575R-H2MF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M3775RK-H1.50B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M3775RK-H1.50C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20BD3P4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M3575R-H3MF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M3775RK-H3.00B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M3775RK-H3.00C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20BD5P0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M3575R-H5BF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M3775RK-H5.00B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M3775RK-H5.00C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20BD8P0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M3575R-H8BF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M3775RK-H7.50B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M3775RK-H7.50C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20BD011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M3575R-H11BF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M3775RK-H015B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M3775RK-H015C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20BD014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M3575R-H16BF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20BD022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M3575R-H16BF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M3575R-H24BF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M3775RK-H025B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M3575T-H125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M3775RK-H025C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20BD027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M3575R-H33BF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M3775RK-H030B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M3452-H75B7A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M3775RK-H030C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20BD034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M3775RK-H025A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M3452-H75B7A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20BD040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M3775RK-H030A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20BD052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20BD065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37.3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20BD077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44.7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M3575T-H125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M3452-H150B7A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M3452-H150B7A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20BD096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55.9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20BD125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74.6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M3775RK-H150A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M3775RK-H150B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M3775RL-H150C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20BD156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93.2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M3775RK-H150A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M3575T-H200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M3452-H200K6A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M3452-H200K6A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M3775RL-H200C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21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20BD180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111.9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M3775RK-H250A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M3452-H300K6A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M3775RK-H250B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M3452-H300K6A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M3775RL-H300C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20BD248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149.1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M3775RK-H300A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M3775RL-H300B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1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20BD292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186.4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N/A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M3575T-H600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M3775RK-H400A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M3452-H600K6A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M3775RL-H600B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M3452-H1200K10R7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M3775RL-H600C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20BD325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186.4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20BD365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223.7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M3775RK-H500A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20BD415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M3775RK-H600A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20BD481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298.3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20BD535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335.6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M3452-H800K9A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M3775RL-H800A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M3452-H800K9A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M3775RL-H800B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M3452-H1600M14R7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M3775RL-H800C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20BD600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372.9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20BD730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447.4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M3452-H1200K10R7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M3775RL-H1200A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M3452-H1200K10R7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M3775RL-H1200B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M3775RL-H1200C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5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20BD875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522.0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600.0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B7537-70BC-4CF0-9476-D7A38078516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52400"/>
            <a:ext cx="6705600" cy="733425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PowerFlex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700 | 600-690VAC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563" y="1325563"/>
          <a:ext cx="8865215" cy="3840431"/>
        </p:xfrm>
        <a:graphic>
          <a:graphicData uri="http://schemas.openxmlformats.org/drawingml/2006/table">
            <a:tbl>
              <a:tblPr/>
              <a:tblGrid>
                <a:gridCol w="888155"/>
                <a:gridCol w="431016"/>
                <a:gridCol w="431016"/>
                <a:gridCol w="431016"/>
                <a:gridCol w="587749"/>
                <a:gridCol w="783665"/>
                <a:gridCol w="881623"/>
                <a:gridCol w="888155"/>
                <a:gridCol w="881623"/>
                <a:gridCol w="927337"/>
                <a:gridCol w="920807"/>
                <a:gridCol w="813053"/>
              </a:tblGrid>
              <a:tr h="186129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PowerFlex 700 Series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1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RA Model Number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kW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HP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Heavy Duty HP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Internal Transistor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 w/ Internal Transistor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10% Overhauling | 20% Braking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50% Overhauling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100% Overhauling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34425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600VAC Drives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20BE1P7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M3775RK-C010A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M3452-C75B7A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M3775RK-C2.00A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M3452-C75B7A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M3775RK-C2.00B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M3452-C75B7A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M3775RK-C2.00C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20BE2P7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M3775RK-C5.00A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M3775RK-C5.00B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M3775RK-C5.00C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20BE3P9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20BE6P1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M3775RK-C7.50A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M3775RK-C7.50B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M3775RK-C7.50C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20BE9P0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M3775RK-C015A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M3775RK-C015A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M3775RK-C015B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M3775RK-C015C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20BE011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20BE017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M3775RK-C020A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M3775RK-C025A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M3775RK-C025B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M3775RK-C025C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20BE022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M3775RK-C025A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M3775RK-C030A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M3775RK-C030B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M3775RK-C030C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20BE027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M3775RK-C030A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M3775RK-C040A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M3775RK-C040B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M3775RK-C040C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20BE032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M3775RK-C040A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M3775RK-C050A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M3775RK-C050B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M3775RK-C050C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20BE041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M3775RK-C075A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M3775RK-C075B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M3775RK-C075C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20BE052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37.3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20BE062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44.7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M3775RK-C060A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M3775RK-C100A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M3775RK-C100B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M3775RK-C100C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20BE077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55.9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M3452-C150B7A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M3775RK-C125A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M3452-C150B7A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M3775RK-C125B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M3452-C150B7A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M3775RK-C125C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20BE099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74.6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M3775RK-C150A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M3775RK-C150B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M3775RL-C190C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20BE125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93.2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M3775RK-C150A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M3775RK-C200A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M3775RK-C200B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4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20BE144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111.9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M3452-C200K6A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M3775RK-C250A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M3452-C200K6A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M3775RK-C250B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M3452-C200K6A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M3775RL-C250C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34425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690VAC Drives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20BF052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60.3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50.3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M3452-U75YB7A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M3775RL-Y110A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M3452-U75YB7A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M3775RL-Y110B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M3452-U75YB7A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M3775RL-Y110C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20BF060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73.8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60.3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M3452-U150YB7A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M3775RL-Y220A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M3452-U150YB7A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M3775RL-Y220B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M3452-U150YB7A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M3775RL-Y220C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20BF082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100.6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73.8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20BF098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120.7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100.6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1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20BF119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147.5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120.7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M3452-U300YK6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M3775RL-Y440A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M3452-U300YK6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M3775RL-Y440B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M3452-U300YK6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M3775RL-Y440C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7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20BF142</a:t>
                      </a:r>
                    </a:p>
                  </a:txBody>
                  <a:tcPr marL="10340" marR="10340" marT="10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177.0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147.5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OPTION</a:t>
                      </a:r>
                    </a:p>
                  </a:txBody>
                  <a:tcPr marL="10340" marR="10340" marT="1034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8E26C-492D-49CA-93A4-9F2BA577744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52400"/>
            <a:ext cx="6705600" cy="733425"/>
          </a:xfrm>
        </p:spPr>
        <p:txBody>
          <a:bodyPr lIns="92075" tIns="46038" rIns="92075" bIns="46038"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PowerFlex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5125" y="1325563"/>
          <a:ext cx="8229510" cy="5212314"/>
        </p:xfrm>
        <a:graphic>
          <a:graphicData uri="http://schemas.openxmlformats.org/drawingml/2006/table">
            <a:tbl>
              <a:tblPr/>
              <a:tblGrid>
                <a:gridCol w="869878"/>
                <a:gridCol w="503615"/>
                <a:gridCol w="503615"/>
                <a:gridCol w="702007"/>
                <a:gridCol w="930923"/>
                <a:gridCol w="927108"/>
                <a:gridCol w="946183"/>
                <a:gridCol w="949999"/>
                <a:gridCol w="946183"/>
                <a:gridCol w="949999"/>
              </a:tblGrid>
              <a:tr h="21489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PowerFlex 400 Series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6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RA Model Number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kW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Normal Duty HP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Internal Transistor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10% Overhauling | 20% Braking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50% Overhauling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100% Overhauling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Transistor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Resistor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55198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240VAC Drives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22C-B012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M3675T-L10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M3575R-L5BF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M3575T-L60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M3775RK-L5.00B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M3575T-L60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M3775RK-L5.00C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22C-B017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M3575T-L15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M3575R-L8BF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M3452-L75B7A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M3775RK-L7.50B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M3452-L75B7A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M3775RK-L7.50C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22C-B024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M3575T-L30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M3575R-L16BF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M3775RK-L015B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M3775RK-L015C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22C-B033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22C-B049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M3575T-L60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M3575R-L24BF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M3775RK-L025B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M3775RK-L025C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22C-B065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M3775RK-L030A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M3775RK-L030B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M3775RK-L030C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22C-B075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M3452-L75B7A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M3775RK-L040A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M3775RK-L040B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M3775RK-L040C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22C-B090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M3452-L150B7A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M3775RK-L050A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M3452-L150B7A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M3775RK-L050B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M3452-L150B7A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M3775RK-L050C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22C-B120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M3775RK-L060A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M3775RK-L060B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M3775RK-L060C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551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22C-B145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37.3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M3775RK-L075A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M3775RK-L075B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M3775RL-L075C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55198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480VAC Drives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22C-D6P0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M3675T-H10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M3575R-H5BF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M3775RK-H5.00B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M3775RK-H5.00C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22C-D010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M3575R-H8BF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M3775RK-H7.50B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M3775RK-H7.50C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22C-D012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M3575R-H16BF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M3775RK-H015B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M3775RK-H015C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22C-D017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22C-D022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M3575R-H24BF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M3575T-H125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M3775RK-H025B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M3575T-H125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M3775RK-H025C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22C-D030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M3575R-H33BF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M3452-H75B7A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M3775RK-H030B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M3452-H75B7A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M3775RK-H030C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22C-D038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M3775RK-H040C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22C-D045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M3575T-H75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M3775RK-H050C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22C-D060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M3775RK-H060C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22C-D072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37.3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M3775RK-H075C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22C-D088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44.7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M3575T-H125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M3452-H150B7A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M3452-H150B7A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M3775RK-H100C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22C-D105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55.9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M3775RK-H125C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22C-D142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74.6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M3575T-H150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M3775RK-H150A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M3775RK-H150B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M3775RL-H150C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22C-D170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93.2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M3575T-H200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M3452-H200K6A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M3775RK-H200B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M3452-H200K6A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M3775RL-H200C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22C-D208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111.9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M3575T-H300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M3775RK-H250A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M3452-H300K6A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M3775RK-H250B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M3452-H300K6A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M3775RL-H300C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22C-D260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149.1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M3775RK-H300A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M3775RL-H300B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22C-D310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186.4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M3575T-H600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M3775RK-H400A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M3452-H600K6A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M3775RL-H600B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M3452-H600K6A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M3775RL-H600C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22C-D370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223.7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M3775RK-H500A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51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22C-D460</a:t>
                      </a:r>
                    </a:p>
                  </a:txBody>
                  <a:tcPr marL="11938" marR="11938" marT="11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350.0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M3775RK-H600A</a:t>
                      </a:r>
                    </a:p>
                  </a:txBody>
                  <a:tcPr marL="11938" marR="11938" marT="11938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C4C48-B633-4861-AA1D-131C8D7A6EB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14600" y="76200"/>
            <a:ext cx="65532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Chopper Selection</a:t>
            </a:r>
          </a:p>
        </p:txBody>
      </p:sp>
      <p:pic>
        <p:nvPicPr>
          <p:cNvPr id="105479" name="Picture 5" descr="C:\Documents and Settings\Todd Edwards\Local Settings\Temporary Internet Files\Content.IE5\PO3SP0F8\MC90043486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191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0" name="Text Box 12"/>
          <p:cNvSpPr txBox="1">
            <a:spLocks noChangeArrowheads="1"/>
          </p:cNvSpPr>
          <p:nvPr/>
        </p:nvSpPr>
        <p:spPr bwMode="auto">
          <a:xfrm>
            <a:off x="746125" y="13319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Braking Horsepower =  Peak of drive output (usually 150% of rated H.P.)</a:t>
            </a:r>
          </a:p>
        </p:txBody>
      </p:sp>
      <p:sp>
        <p:nvSpPr>
          <p:cNvPr id="10548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5474" name="Object 13"/>
          <p:cNvGraphicFramePr>
            <a:graphicFrameLocks noChangeAspect="1"/>
          </p:cNvGraphicFramePr>
          <p:nvPr/>
        </p:nvGraphicFramePr>
        <p:xfrm>
          <a:off x="914400" y="2362200"/>
          <a:ext cx="3546475" cy="598488"/>
        </p:xfrm>
        <a:graphic>
          <a:graphicData uri="http://schemas.openxmlformats.org/presentationml/2006/ole">
            <p:oleObj spid="_x0000_s105474" name="Equation" r:id="rId5" imgW="1447800" imgH="241300" progId="Equation.3">
              <p:embed/>
            </p:oleObj>
          </a:graphicData>
        </a:graphic>
      </p:graphicFrame>
      <p:sp>
        <p:nvSpPr>
          <p:cNvPr id="105482" name="Text Box 17"/>
          <p:cNvSpPr txBox="1">
            <a:spLocks noChangeArrowheads="1"/>
          </p:cNvSpPr>
          <p:nvPr/>
        </p:nvSpPr>
        <p:spPr bwMode="auto">
          <a:xfrm>
            <a:off x="549275" y="2057400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Horsepower to Watts</a:t>
            </a:r>
          </a:p>
        </p:txBody>
      </p:sp>
      <p:graphicFrame>
        <p:nvGraphicFramePr>
          <p:cNvPr id="105475" name="Object 18"/>
          <p:cNvGraphicFramePr>
            <a:graphicFrameLocks noChangeAspect="1"/>
          </p:cNvGraphicFramePr>
          <p:nvPr/>
        </p:nvGraphicFramePr>
        <p:xfrm>
          <a:off x="990600" y="3352800"/>
          <a:ext cx="3162300" cy="557213"/>
        </p:xfrm>
        <a:graphic>
          <a:graphicData uri="http://schemas.openxmlformats.org/presentationml/2006/ole">
            <p:oleObj spid="_x0000_s105475" name="Equation" r:id="rId6" imgW="1295280" imgH="228600" progId="Equation.3">
              <p:embed/>
            </p:oleObj>
          </a:graphicData>
        </a:graphic>
      </p:graphicFrame>
      <p:sp>
        <p:nvSpPr>
          <p:cNvPr id="105483" name="Text Box 20"/>
          <p:cNvSpPr txBox="1">
            <a:spLocks noChangeArrowheads="1"/>
          </p:cNvSpPr>
          <p:nvPr/>
        </p:nvSpPr>
        <p:spPr bwMode="auto">
          <a:xfrm>
            <a:off x="549275" y="2971800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Peak Current</a:t>
            </a:r>
          </a:p>
        </p:txBody>
      </p:sp>
      <p:sp>
        <p:nvSpPr>
          <p:cNvPr id="105484" name="Text Box 21"/>
          <p:cNvSpPr txBox="1">
            <a:spLocks noChangeArrowheads="1"/>
          </p:cNvSpPr>
          <p:nvPr/>
        </p:nvSpPr>
        <p:spPr bwMode="auto">
          <a:xfrm>
            <a:off x="549275" y="4038600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Braking Resistance</a:t>
            </a:r>
          </a:p>
        </p:txBody>
      </p:sp>
      <p:graphicFrame>
        <p:nvGraphicFramePr>
          <p:cNvPr id="105476" name="Object 22"/>
          <p:cNvGraphicFramePr>
            <a:graphicFrameLocks noChangeAspect="1"/>
          </p:cNvGraphicFramePr>
          <p:nvPr/>
        </p:nvGraphicFramePr>
        <p:xfrm>
          <a:off x="1006475" y="4525963"/>
          <a:ext cx="3281363" cy="968375"/>
        </p:xfrm>
        <a:graphic>
          <a:graphicData uri="http://schemas.openxmlformats.org/presentationml/2006/ole">
            <p:oleObj spid="_x0000_s105476" name="Equation" r:id="rId7" imgW="13334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5F9431-C5EF-4880-A97E-A31D432CFDD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14600" y="76200"/>
            <a:ext cx="6553200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Transistor Duty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Cycle</a:t>
            </a:r>
          </a:p>
        </p:txBody>
      </p:sp>
      <p:pic>
        <p:nvPicPr>
          <p:cNvPr id="106504" name="Picture 5" descr="C:\Documents and Settings\Todd Edwards\Local Settings\Temporary Internet Files\Content.IE5\PO3SP0F8\MC90043486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191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Text Box 5"/>
          <p:cNvSpPr txBox="1">
            <a:spLocks noChangeArrowheads="1"/>
          </p:cNvSpPr>
          <p:nvPr/>
        </p:nvSpPr>
        <p:spPr bwMode="auto">
          <a:xfrm>
            <a:off x="274638" y="1325563"/>
            <a:ext cx="755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Duty Cycle </a:t>
            </a:r>
          </a:p>
        </p:txBody>
      </p:sp>
      <p:sp>
        <p:nvSpPr>
          <p:cNvPr id="1065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6498" name="Object 13"/>
          <p:cNvGraphicFramePr>
            <a:graphicFrameLocks noChangeAspect="1"/>
          </p:cNvGraphicFramePr>
          <p:nvPr/>
        </p:nvGraphicFramePr>
        <p:xfrm>
          <a:off x="1096963" y="1781175"/>
          <a:ext cx="3333750" cy="593725"/>
        </p:xfrm>
        <a:graphic>
          <a:graphicData uri="http://schemas.openxmlformats.org/presentationml/2006/ole">
            <p:oleObj spid="_x0000_s106498" name="Equation" r:id="rId5" imgW="1371600" imgH="241200" progId="Equation.3">
              <p:embed/>
            </p:oleObj>
          </a:graphicData>
        </a:graphic>
      </p:graphicFrame>
      <p:sp>
        <p:nvSpPr>
          <p:cNvPr id="10650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6499" name="Object 19"/>
          <p:cNvGraphicFramePr>
            <a:graphicFrameLocks noChangeAspect="1"/>
          </p:cNvGraphicFramePr>
          <p:nvPr/>
        </p:nvGraphicFramePr>
        <p:xfrm>
          <a:off x="1096963" y="2422525"/>
          <a:ext cx="2428875" cy="960438"/>
        </p:xfrm>
        <a:graphic>
          <a:graphicData uri="http://schemas.openxmlformats.org/presentationml/2006/ole">
            <p:oleObj spid="_x0000_s106499" name="Equation" r:id="rId6" imgW="1002960" imgH="393480" progId="Equation.3">
              <p:embed/>
            </p:oleObj>
          </a:graphicData>
        </a:graphic>
      </p:graphicFrame>
      <p:graphicFrame>
        <p:nvGraphicFramePr>
          <p:cNvPr id="106500" name="Object 21"/>
          <p:cNvGraphicFramePr>
            <a:graphicFrameLocks noChangeAspect="1"/>
          </p:cNvGraphicFramePr>
          <p:nvPr/>
        </p:nvGraphicFramePr>
        <p:xfrm>
          <a:off x="1096963" y="4525963"/>
          <a:ext cx="3294062" cy="593725"/>
        </p:xfrm>
        <a:graphic>
          <a:graphicData uri="http://schemas.openxmlformats.org/presentationml/2006/ole">
            <p:oleObj spid="_x0000_s106500" name="Equation" r:id="rId7" imgW="1358640" imgH="241200" progId="Equation.3">
              <p:embed/>
            </p:oleObj>
          </a:graphicData>
        </a:graphic>
      </p:graphicFrame>
      <p:sp>
        <p:nvSpPr>
          <p:cNvPr id="106508" name="Text Box 25"/>
          <p:cNvSpPr txBox="1">
            <a:spLocks noChangeArrowheads="1"/>
          </p:cNvSpPr>
          <p:nvPr/>
        </p:nvSpPr>
        <p:spPr bwMode="auto">
          <a:xfrm>
            <a:off x="365125" y="3611563"/>
            <a:ext cx="512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Continuous Rating</a:t>
            </a:r>
          </a:p>
        </p:txBody>
      </p:sp>
      <p:graphicFrame>
        <p:nvGraphicFramePr>
          <p:cNvPr id="106501" name="Object 26"/>
          <p:cNvGraphicFramePr>
            <a:graphicFrameLocks noChangeAspect="1"/>
          </p:cNvGraphicFramePr>
          <p:nvPr/>
        </p:nvGraphicFramePr>
        <p:xfrm>
          <a:off x="1158875" y="5622925"/>
          <a:ext cx="3724275" cy="593725"/>
        </p:xfrm>
        <a:graphic>
          <a:graphicData uri="http://schemas.openxmlformats.org/presentationml/2006/ole">
            <p:oleObj spid="_x0000_s106501" name="Equation" r:id="rId8" imgW="1536480" imgH="241200" progId="Equation.3">
              <p:embed/>
            </p:oleObj>
          </a:graphicData>
        </a:graphic>
      </p:graphicFrame>
      <p:sp>
        <p:nvSpPr>
          <p:cNvPr id="106510" name="Text Box 29"/>
          <p:cNvSpPr txBox="1">
            <a:spLocks noChangeArrowheads="1"/>
          </p:cNvSpPr>
          <p:nvPr/>
        </p:nvSpPr>
        <p:spPr bwMode="auto">
          <a:xfrm>
            <a:off x="731838" y="5165725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Braking </a:t>
            </a:r>
          </a:p>
        </p:txBody>
      </p:sp>
      <p:sp>
        <p:nvSpPr>
          <p:cNvPr id="106511" name="Text Box 31"/>
          <p:cNvSpPr txBox="1">
            <a:spLocks noChangeArrowheads="1"/>
          </p:cNvSpPr>
          <p:nvPr/>
        </p:nvSpPr>
        <p:spPr bwMode="auto">
          <a:xfrm>
            <a:off x="731838" y="4160838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Overhauling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4754879" y="1691659"/>
          <a:ext cx="3657560" cy="2377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 txBox="1">
            <a:spLocks/>
          </p:cNvSpPr>
          <p:nvPr/>
        </p:nvSpPr>
        <p:spPr>
          <a:xfrm>
            <a:off x="2514600" y="152400"/>
            <a:ext cx="65532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Bonitron Chopper Series</a:t>
            </a:r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-1371600" y="1266825"/>
            <a:ext cx="9448800" cy="5362575"/>
            <a:chOff x="-1371600" y="1266825"/>
            <a:chExt cx="9448800" cy="5362575"/>
          </a:xfrm>
        </p:grpSpPr>
        <p:graphicFrame>
          <p:nvGraphicFramePr>
            <p:cNvPr id="6146" name="Object 6"/>
            <p:cNvGraphicFramePr>
              <a:graphicFrameLocks noChangeAspect="1"/>
            </p:cNvGraphicFramePr>
            <p:nvPr/>
          </p:nvGraphicFramePr>
          <p:xfrm>
            <a:off x="-1371600" y="1266825"/>
            <a:ext cx="9448800" cy="5362575"/>
          </p:xfrm>
          <a:graphic>
            <a:graphicData uri="http://schemas.openxmlformats.org/presentationml/2006/ole">
              <p:oleObj spid="_x0000_s6146" name="AutoCAD LT Drawing" r:id="rId4" imgW="10188000" imgH="5646600" progId="">
                <p:embed/>
              </p:oleObj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4648200" y="3200400"/>
              <a:ext cx="1676400" cy="327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352800" y="6248400"/>
            <a:ext cx="365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M3575R or M3775 Resistor</a:t>
            </a:r>
          </a:p>
        </p:txBody>
      </p:sp>
      <p:pic>
        <p:nvPicPr>
          <p:cNvPr id="6150" name="Picture 3" descr="C:\Documents and Settings\Todd Edwards\Desktop\ppt\Oil Applications 20100302_files\slide0335_image10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752600"/>
            <a:ext cx="8524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5" descr="M3575T_B5_00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2133600"/>
            <a:ext cx="1089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7" descr="3675-enclosed-copy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4705350"/>
            <a:ext cx="7620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029200" y="3505200"/>
            <a:ext cx="1676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M3452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10400" y="3657600"/>
            <a:ext cx="1676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M3575T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8400" y="5619750"/>
            <a:ext cx="1676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M3675T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4648200" y="4038600"/>
            <a:ext cx="2133600" cy="4572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6210300" y="3467100"/>
            <a:ext cx="609600" cy="533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6743700" y="3467100"/>
            <a:ext cx="609600" cy="533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6553200" y="4267200"/>
            <a:ext cx="609600" cy="152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672263" y="3929063"/>
            <a:ext cx="228600" cy="228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657600" y="3352800"/>
            <a:ext cx="990600" cy="21336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361D274-BBFA-4264-9E91-09907E716B0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165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2971800"/>
            <a:ext cx="15811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 txBox="1">
            <a:spLocks/>
          </p:cNvSpPr>
          <p:nvPr/>
        </p:nvSpPr>
        <p:spPr>
          <a:xfrm>
            <a:off x="2514600" y="152400"/>
            <a:ext cx="65532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Bonitron Chopper Series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473200"/>
          <a:ext cx="4876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8787" name="Picture 3" descr="C:\Documents and Settings\Todd Edwards\My Documents\Graphics\Brochure Graphics\Transistor Chart 20100908 cop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1939925"/>
            <a:ext cx="44386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A6DD401-B26F-47B8-ABBF-9F6B0CCEDB3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14716</TotalTime>
  <Words>5877</Words>
  <Application>Microsoft Office PowerPoint</Application>
  <PresentationFormat>On-screen Show (4:3)</PresentationFormat>
  <Paragraphs>3712</Paragraphs>
  <Slides>54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AutoCAD LT Drawing</vt:lpstr>
      <vt:lpstr>Equation</vt:lpstr>
      <vt:lpstr>Bonitron, Inc. </vt:lpstr>
      <vt:lpstr>Introduction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Custom Resistors</vt:lpstr>
      <vt:lpstr>Slide 17</vt:lpstr>
      <vt:lpstr>Slide 18</vt:lpstr>
      <vt:lpstr>Line Regeneration</vt:lpstr>
      <vt:lpstr>Line Regeneration</vt:lpstr>
      <vt:lpstr>Bonitron 1336R Solutions</vt:lpstr>
      <vt:lpstr>Slide 22</vt:lpstr>
      <vt:lpstr>Input Bridges</vt:lpstr>
      <vt:lpstr>Input Bridges</vt:lpstr>
      <vt:lpstr>Common Bus Module</vt:lpstr>
      <vt:lpstr>Common Bus</vt:lpstr>
      <vt:lpstr>Slide 27</vt:lpstr>
      <vt:lpstr>Slide 28</vt:lpstr>
      <vt:lpstr>Slide 29</vt:lpstr>
      <vt:lpstr>www.bonitron.com</vt:lpstr>
      <vt:lpstr>www.bonitron.com</vt:lpstr>
      <vt:lpstr>Support Channels</vt:lpstr>
      <vt:lpstr>www.bonitron.com</vt:lpstr>
      <vt:lpstr>www.bonitron.com</vt:lpstr>
      <vt:lpstr>Bonitron on RAISE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1336R</vt:lpstr>
      <vt:lpstr>PowerFlex 755…</vt:lpstr>
      <vt:lpstr>…PowerFlex 755</vt:lpstr>
      <vt:lpstr>PowerFlex 753</vt:lpstr>
      <vt:lpstr>PowerFlex 700S | 240VAC</vt:lpstr>
      <vt:lpstr>PowerFlex 700S | 480VAC</vt:lpstr>
      <vt:lpstr>PowerFlex 700S | 600VAC</vt:lpstr>
      <vt:lpstr>PowerFlex 700S | 690VAC</vt:lpstr>
      <vt:lpstr>PowerFlex 700</vt:lpstr>
      <vt:lpstr>PowerFlex 700 | 600-690VAC</vt:lpstr>
      <vt:lpstr>PowerFlex 400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Edwards</dc:creator>
  <cp:lastModifiedBy>Todd Edwards</cp:lastModifiedBy>
  <cp:revision>559</cp:revision>
  <dcterms:created xsi:type="dcterms:W3CDTF">2010-05-10T18:32:34Z</dcterms:created>
  <dcterms:modified xsi:type="dcterms:W3CDTF">2011-02-09T14:04:04Z</dcterms:modified>
</cp:coreProperties>
</file>